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77" r:id="rId2"/>
    <p:sldId id="257" r:id="rId3"/>
    <p:sldId id="452" r:id="rId4"/>
    <p:sldId id="497" r:id="rId5"/>
    <p:sldId id="498" r:id="rId6"/>
    <p:sldId id="499" r:id="rId7"/>
    <p:sldId id="505" r:id="rId8"/>
    <p:sldId id="502" r:id="rId9"/>
    <p:sldId id="436" r:id="rId10"/>
    <p:sldId id="503" r:id="rId11"/>
    <p:sldId id="504" r:id="rId12"/>
    <p:sldId id="508" r:id="rId13"/>
    <p:sldId id="509" r:id="rId14"/>
    <p:sldId id="510" r:id="rId15"/>
    <p:sldId id="511" r:id="rId16"/>
    <p:sldId id="506" r:id="rId17"/>
    <p:sldId id="515" r:id="rId18"/>
    <p:sldId id="494" r:id="rId19"/>
    <p:sldId id="512" r:id="rId20"/>
    <p:sldId id="513" r:id="rId21"/>
    <p:sldId id="514" r:id="rId22"/>
    <p:sldId id="516" r:id="rId23"/>
    <p:sldId id="518" r:id="rId24"/>
    <p:sldId id="519" r:id="rId25"/>
    <p:sldId id="521" r:id="rId26"/>
    <p:sldId id="522" r:id="rId27"/>
    <p:sldId id="523" r:id="rId28"/>
    <p:sldId id="524" r:id="rId29"/>
    <p:sldId id="525" r:id="rId30"/>
    <p:sldId id="526" r:id="rId31"/>
    <p:sldId id="527" r:id="rId32"/>
    <p:sldId id="530" r:id="rId33"/>
    <p:sldId id="529" r:id="rId34"/>
    <p:sldId id="500" r:id="rId35"/>
    <p:sldId id="531" r:id="rId36"/>
    <p:sldId id="533" r:id="rId37"/>
    <p:sldId id="535" r:id="rId38"/>
    <p:sldId id="29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77D"/>
    <a:srgbClr val="E23C83"/>
    <a:srgbClr val="823090"/>
    <a:srgbClr val="871BA9"/>
    <a:srgbClr val="A51BA8"/>
    <a:srgbClr val="BEC1FB"/>
    <a:srgbClr val="4F53E8"/>
    <a:srgbClr val="DD406D"/>
    <a:srgbClr val="7A7EF4"/>
    <a:srgbClr val="9DA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4" autoAdjust="0"/>
    <p:restoredTop sz="94660"/>
  </p:normalViewPr>
  <p:slideViewPr>
    <p:cSldViewPr snapToGrid="0">
      <p:cViewPr varScale="1">
        <p:scale>
          <a:sx n="95" d="100"/>
          <a:sy n="95" d="100"/>
        </p:scale>
        <p:origin x="8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0013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357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062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943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977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772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993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959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그림 개체 틀 17">
            <a:extLst>
              <a:ext uri="{FF2B5EF4-FFF2-40B4-BE49-F238E27FC236}">
                <a16:creationId xmlns:a16="http://schemas.microsoft.com/office/drawing/2014/main" id="{E49A649E-1BAF-498E-834B-9BAF2B37B19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55568" y="2774156"/>
            <a:ext cx="4664076" cy="2895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B208BDEA-C967-493E-BF99-AA0FB18A25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06436" y="1309100"/>
            <a:ext cx="4240800" cy="4240800"/>
          </a:xfrm>
          <a:prstGeom prst="roundRect">
            <a:avLst>
              <a:gd name="adj" fmla="val 68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20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191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6947C01A-C93E-4A68-8A36-BF4DD930434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59731" y="907255"/>
            <a:ext cx="8870157" cy="534828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698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그림 개체 틀 4">
            <a:extLst>
              <a:ext uri="{FF2B5EF4-FFF2-40B4-BE49-F238E27FC236}">
                <a16:creationId xmlns:a16="http://schemas.microsoft.com/office/drawing/2014/main" id="{BB0294E3-B22E-4C72-8E4C-7142B44C82D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53000" y="1270000"/>
            <a:ext cx="7239000" cy="28194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20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59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E70A5B7D-4A49-4CBE-808A-CF29EA9FCFD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16838" y="959964"/>
            <a:ext cx="2325427" cy="2325427"/>
          </a:xfrm>
          <a:prstGeom prst="roundRect">
            <a:avLst>
              <a:gd name="adj" fmla="val 68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20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CB2B6945-5A1C-4F66-90F7-4A0EA804EB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16838" y="3572607"/>
            <a:ext cx="2325427" cy="2325427"/>
          </a:xfrm>
          <a:prstGeom prst="roundRect">
            <a:avLst>
              <a:gd name="adj" fmla="val 68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20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568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260F8FAE-151F-424C-B19C-2B7F238076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0532" y="3590582"/>
            <a:ext cx="4610440" cy="2779878"/>
          </a:xfrm>
          <a:prstGeom prst="roundRect">
            <a:avLst>
              <a:gd name="adj" fmla="val 622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17">
            <a:extLst>
              <a:ext uri="{FF2B5EF4-FFF2-40B4-BE49-F238E27FC236}">
                <a16:creationId xmlns:a16="http://schemas.microsoft.com/office/drawing/2014/main" id="{1596D86B-CC85-40F3-8785-78A8AFEBED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0532" y="487541"/>
            <a:ext cx="4610440" cy="2779878"/>
          </a:xfrm>
          <a:prstGeom prst="roundRect">
            <a:avLst>
              <a:gd name="adj" fmla="val 622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7679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11">
            <a:extLst>
              <a:ext uri="{FF2B5EF4-FFF2-40B4-BE49-F238E27FC236}">
                <a16:creationId xmlns:a16="http://schemas.microsoft.com/office/drawing/2014/main" id="{2C1501B9-4D9A-4159-B304-21544CA64F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44814" y="1071562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095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6D53E263-3125-4443-92AA-33C59644C34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9917" y="871537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873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8">
            <a:extLst>
              <a:ext uri="{FF2B5EF4-FFF2-40B4-BE49-F238E27FC236}">
                <a16:creationId xmlns:a16="http://schemas.microsoft.com/office/drawing/2014/main" id="{3477223D-EFE7-4E20-95A1-5332BFEBA4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0578" y="879833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302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F53E8"/>
            </a:gs>
            <a:gs pos="100000">
              <a:srgbClr val="656CFC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9BA4A35-75FD-4137-B247-2D036711D9DF}"/>
              </a:ext>
            </a:extLst>
          </p:cNvPr>
          <p:cNvSpPr/>
          <p:nvPr userDrawn="1"/>
        </p:nvSpPr>
        <p:spPr>
          <a:xfrm flipH="1" flipV="1">
            <a:off x="3976914" y="-2"/>
            <a:ext cx="8215086" cy="6858001"/>
          </a:xfrm>
          <a:custGeom>
            <a:avLst/>
            <a:gdLst>
              <a:gd name="connsiteX0" fmla="*/ 5181600 w 8215086"/>
              <a:gd name="connsiteY0" fmla="*/ 6858001 h 6858001"/>
              <a:gd name="connsiteX1" fmla="*/ 0 w 8215086"/>
              <a:gd name="connsiteY1" fmla="*/ 6858001 h 6858001"/>
              <a:gd name="connsiteX2" fmla="*/ 0 w 8215086"/>
              <a:gd name="connsiteY2" fmla="*/ 0 h 6858001"/>
              <a:gd name="connsiteX3" fmla="*/ 5181600 w 8215086"/>
              <a:gd name="connsiteY3" fmla="*/ 0 h 6858001"/>
              <a:gd name="connsiteX4" fmla="*/ 5181600 w 8215086"/>
              <a:gd name="connsiteY4" fmla="*/ 1 h 6858001"/>
              <a:gd name="connsiteX5" fmla="*/ 8215086 w 8215086"/>
              <a:gd name="connsiteY5" fmla="*/ 6858000 h 6858001"/>
              <a:gd name="connsiteX6" fmla="*/ 5181600 w 8215086"/>
              <a:gd name="connsiteY6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15086" h="6858001">
                <a:moveTo>
                  <a:pt x="51816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81600" y="0"/>
                </a:lnTo>
                <a:lnTo>
                  <a:pt x="5181600" y="1"/>
                </a:lnTo>
                <a:lnTo>
                  <a:pt x="8215086" y="6858000"/>
                </a:lnTo>
                <a:lnTo>
                  <a:pt x="5181600" y="6858000"/>
                </a:lnTo>
                <a:close/>
              </a:path>
            </a:pathLst>
          </a:custGeom>
          <a:gradFill>
            <a:gsLst>
              <a:gs pos="0">
                <a:srgbClr val="4F53E8"/>
              </a:gs>
              <a:gs pos="100000">
                <a:srgbClr val="686FFC"/>
              </a:gs>
            </a:gsLst>
            <a:lin ang="18900000" scaled="1"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87" r:id="rId10"/>
    <p:sldLayoutId id="214748366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tmp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jp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tm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0426FE8-576B-4DCF-9224-52FE2DB02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36" y="2552700"/>
            <a:ext cx="6259353" cy="3786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D5B480-E8BE-40D9-9C5B-1D01761BFAA6}"/>
              </a:ext>
            </a:extLst>
          </p:cNvPr>
          <p:cNvSpPr txBox="1"/>
          <p:nvPr/>
        </p:nvSpPr>
        <p:spPr>
          <a:xfrm>
            <a:off x="576027" y="1782068"/>
            <a:ext cx="5316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호가든 홈페이지</a:t>
            </a:r>
            <a:endParaRPr lang="en-US" altLang="ko-KR" sz="48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48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리뉴얼 디자인</a:t>
            </a:r>
            <a:endParaRPr lang="en-US" altLang="ko-KR" sz="48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92A599A-9819-411D-86E5-EFE07163B0A4}"/>
              </a:ext>
            </a:extLst>
          </p:cNvPr>
          <p:cNvSpPr/>
          <p:nvPr/>
        </p:nvSpPr>
        <p:spPr>
          <a:xfrm>
            <a:off x="576027" y="5422106"/>
            <a:ext cx="2288994" cy="495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rgbClr val="4F53E8"/>
                </a:solidFill>
              </a:rPr>
              <a:t>2021.11.15</a:t>
            </a:r>
            <a:endParaRPr lang="ko-KR" altLang="en-US" sz="1800" dirty="0">
              <a:solidFill>
                <a:srgbClr val="4F53E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1ACC2-F39A-4B58-AD37-2679E092D7E6}"/>
              </a:ext>
            </a:extLst>
          </p:cNvPr>
          <p:cNvSpPr txBox="1"/>
          <p:nvPr/>
        </p:nvSpPr>
        <p:spPr>
          <a:xfrm>
            <a:off x="1136435" y="596383"/>
            <a:ext cx="221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코딩 게임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(2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조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6FFB1EE4-9AC0-4599-8064-73DD1E66C73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9" b="5709"/>
          <a:stretch>
            <a:fillRect/>
          </a:stretch>
        </p:blipFill>
        <p:spPr>
          <a:xfrm>
            <a:off x="6444874" y="2840152"/>
            <a:ext cx="4664076" cy="2940052"/>
          </a:xfr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9AFB125-F9FA-4F0B-B65A-927F5E983876}"/>
              </a:ext>
            </a:extLst>
          </p:cNvPr>
          <p:cNvGrpSpPr/>
          <p:nvPr/>
        </p:nvGrpSpPr>
        <p:grpSpPr>
          <a:xfrm>
            <a:off x="642702" y="549759"/>
            <a:ext cx="394621" cy="394240"/>
            <a:chOff x="8141675" y="3566350"/>
            <a:chExt cx="394621" cy="394240"/>
          </a:xfrm>
          <a:solidFill>
            <a:schemeClr val="bg1"/>
          </a:solidFill>
        </p:grpSpPr>
        <p:sp>
          <p:nvSpPr>
            <p:cNvPr id="16" name="자유형: 도형 371">
              <a:extLst>
                <a:ext uri="{FF2B5EF4-FFF2-40B4-BE49-F238E27FC236}">
                  <a16:creationId xmlns:a16="http://schemas.microsoft.com/office/drawing/2014/main" id="{8022A763-0E70-4040-99B8-6DF205F2D70B}"/>
                </a:ext>
              </a:extLst>
            </p:cNvPr>
            <p:cNvSpPr/>
            <p:nvPr/>
          </p:nvSpPr>
          <p:spPr>
            <a:xfrm>
              <a:off x="8141866" y="3566350"/>
              <a:ext cx="228600" cy="190500"/>
            </a:xfrm>
            <a:custGeom>
              <a:avLst/>
              <a:gdLst>
                <a:gd name="connsiteX0" fmla="*/ 18288 w 228600"/>
                <a:gd name="connsiteY0" fmla="*/ 186309 h 190500"/>
                <a:gd name="connsiteX1" fmla="*/ 67723 w 228600"/>
                <a:gd name="connsiteY1" fmla="*/ 186309 h 190500"/>
                <a:gd name="connsiteX2" fmla="*/ 78391 w 228600"/>
                <a:gd name="connsiteY2" fmla="*/ 177927 h 190500"/>
                <a:gd name="connsiteX3" fmla="*/ 113824 w 228600"/>
                <a:gd name="connsiteY3" fmla="*/ 150495 h 190500"/>
                <a:gd name="connsiteX4" fmla="*/ 149257 w 228600"/>
                <a:gd name="connsiteY4" fmla="*/ 177927 h 190500"/>
                <a:gd name="connsiteX5" fmla="*/ 159925 w 228600"/>
                <a:gd name="connsiteY5" fmla="*/ 186309 h 190500"/>
                <a:gd name="connsiteX6" fmla="*/ 175070 w 228600"/>
                <a:gd name="connsiteY6" fmla="*/ 186309 h 190500"/>
                <a:gd name="connsiteX7" fmla="*/ 186214 w 228600"/>
                <a:gd name="connsiteY7" fmla="*/ 175165 h 190500"/>
                <a:gd name="connsiteX8" fmla="*/ 186214 w 228600"/>
                <a:gd name="connsiteY8" fmla="*/ 137255 h 190500"/>
                <a:gd name="connsiteX9" fmla="*/ 197358 w 228600"/>
                <a:gd name="connsiteY9" fmla="*/ 126111 h 190500"/>
                <a:gd name="connsiteX10" fmla="*/ 209074 w 228600"/>
                <a:gd name="connsiteY10" fmla="*/ 126111 h 190500"/>
                <a:gd name="connsiteX11" fmla="*/ 221742 w 228600"/>
                <a:gd name="connsiteY11" fmla="*/ 113442 h 190500"/>
                <a:gd name="connsiteX12" fmla="*/ 209074 w 228600"/>
                <a:gd name="connsiteY12" fmla="*/ 100774 h 190500"/>
                <a:gd name="connsiteX13" fmla="*/ 197358 w 228600"/>
                <a:gd name="connsiteY13" fmla="*/ 100774 h 190500"/>
                <a:gd name="connsiteX14" fmla="*/ 186214 w 228600"/>
                <a:gd name="connsiteY14" fmla="*/ 89630 h 190500"/>
                <a:gd name="connsiteX15" fmla="*/ 186214 w 228600"/>
                <a:gd name="connsiteY15" fmla="*/ 18288 h 190500"/>
                <a:gd name="connsiteX16" fmla="*/ 175070 w 228600"/>
                <a:gd name="connsiteY16" fmla="*/ 7144 h 190500"/>
                <a:gd name="connsiteX17" fmla="*/ 54102 w 228600"/>
                <a:gd name="connsiteY17" fmla="*/ 7144 h 190500"/>
                <a:gd name="connsiteX18" fmla="*/ 7144 w 228600"/>
                <a:gd name="connsiteY18" fmla="*/ 54102 h 190500"/>
                <a:gd name="connsiteX19" fmla="*/ 7144 w 228600"/>
                <a:gd name="connsiteY19" fmla="*/ 175069 h 190500"/>
                <a:gd name="connsiteX20" fmla="*/ 18288 w 228600"/>
                <a:gd name="connsiteY20" fmla="*/ 18630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00" h="190500">
                  <a:moveTo>
                    <a:pt x="18288" y="186309"/>
                  </a:moveTo>
                  <a:lnTo>
                    <a:pt x="67723" y="186309"/>
                  </a:lnTo>
                  <a:cubicBezTo>
                    <a:pt x="72771" y="186309"/>
                    <a:pt x="77153" y="182784"/>
                    <a:pt x="78391" y="177927"/>
                  </a:cubicBezTo>
                  <a:cubicBezTo>
                    <a:pt x="82487" y="162115"/>
                    <a:pt x="96774" y="150495"/>
                    <a:pt x="113824" y="150495"/>
                  </a:cubicBezTo>
                  <a:cubicBezTo>
                    <a:pt x="130873" y="150495"/>
                    <a:pt x="145161" y="162115"/>
                    <a:pt x="149257" y="177927"/>
                  </a:cubicBezTo>
                  <a:cubicBezTo>
                    <a:pt x="150495" y="182880"/>
                    <a:pt x="154877" y="186309"/>
                    <a:pt x="159925" y="186309"/>
                  </a:cubicBezTo>
                  <a:lnTo>
                    <a:pt x="175070" y="186309"/>
                  </a:lnTo>
                  <a:cubicBezTo>
                    <a:pt x="181261" y="186309"/>
                    <a:pt x="186214" y="181356"/>
                    <a:pt x="186214" y="175165"/>
                  </a:cubicBezTo>
                  <a:lnTo>
                    <a:pt x="186214" y="137255"/>
                  </a:lnTo>
                  <a:cubicBezTo>
                    <a:pt x="186214" y="131064"/>
                    <a:pt x="191167" y="126111"/>
                    <a:pt x="197358" y="126111"/>
                  </a:cubicBezTo>
                  <a:lnTo>
                    <a:pt x="209074" y="126111"/>
                  </a:lnTo>
                  <a:cubicBezTo>
                    <a:pt x="215932" y="126111"/>
                    <a:pt x="221742" y="120586"/>
                    <a:pt x="221742" y="113442"/>
                  </a:cubicBezTo>
                  <a:cubicBezTo>
                    <a:pt x="221742" y="106489"/>
                    <a:pt x="216122" y="100774"/>
                    <a:pt x="209074" y="100774"/>
                  </a:cubicBezTo>
                  <a:lnTo>
                    <a:pt x="197358" y="100774"/>
                  </a:lnTo>
                  <a:cubicBezTo>
                    <a:pt x="191167" y="100774"/>
                    <a:pt x="186214" y="95821"/>
                    <a:pt x="186214" y="89630"/>
                  </a:cubicBezTo>
                  <a:lnTo>
                    <a:pt x="186214" y="18288"/>
                  </a:lnTo>
                  <a:cubicBezTo>
                    <a:pt x="186214" y="12097"/>
                    <a:pt x="181261" y="7144"/>
                    <a:pt x="175070" y="7144"/>
                  </a:cubicBezTo>
                  <a:lnTo>
                    <a:pt x="54102" y="7144"/>
                  </a:lnTo>
                  <a:cubicBezTo>
                    <a:pt x="28480" y="7144"/>
                    <a:pt x="7144" y="27813"/>
                    <a:pt x="7144" y="54102"/>
                  </a:cubicBezTo>
                  <a:lnTo>
                    <a:pt x="7144" y="175069"/>
                  </a:lnTo>
                  <a:cubicBezTo>
                    <a:pt x="7144" y="181356"/>
                    <a:pt x="12097" y="186309"/>
                    <a:pt x="18288" y="1863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" name="자유형: 도형 372">
              <a:extLst>
                <a:ext uri="{FF2B5EF4-FFF2-40B4-BE49-F238E27FC236}">
                  <a16:creationId xmlns:a16="http://schemas.microsoft.com/office/drawing/2014/main" id="{C290F45B-96B3-4C1A-BBEC-19F888536BDB}"/>
                </a:ext>
              </a:extLst>
            </p:cNvPr>
            <p:cNvSpPr/>
            <p:nvPr/>
          </p:nvSpPr>
          <p:spPr>
            <a:xfrm>
              <a:off x="8343129" y="3566445"/>
              <a:ext cx="190500" cy="228600"/>
            </a:xfrm>
            <a:custGeom>
              <a:avLst/>
              <a:gdLst>
                <a:gd name="connsiteX0" fmla="*/ 139255 w 190500"/>
                <a:gd name="connsiteY0" fmla="*/ 7144 h 228600"/>
                <a:gd name="connsiteX1" fmla="*/ 18288 w 190500"/>
                <a:gd name="connsiteY1" fmla="*/ 7144 h 228600"/>
                <a:gd name="connsiteX2" fmla="*/ 7144 w 190500"/>
                <a:gd name="connsiteY2" fmla="*/ 18288 h 228600"/>
                <a:gd name="connsiteX3" fmla="*/ 7144 w 190500"/>
                <a:gd name="connsiteY3" fmla="*/ 67723 h 228600"/>
                <a:gd name="connsiteX4" fmla="*/ 15526 w 190500"/>
                <a:gd name="connsiteY4" fmla="*/ 78391 h 228600"/>
                <a:gd name="connsiteX5" fmla="*/ 42958 w 190500"/>
                <a:gd name="connsiteY5" fmla="*/ 113824 h 228600"/>
                <a:gd name="connsiteX6" fmla="*/ 15526 w 190500"/>
                <a:gd name="connsiteY6" fmla="*/ 149257 h 228600"/>
                <a:gd name="connsiteX7" fmla="*/ 7144 w 190500"/>
                <a:gd name="connsiteY7" fmla="*/ 159925 h 228600"/>
                <a:gd name="connsiteX8" fmla="*/ 7144 w 190500"/>
                <a:gd name="connsiteY8" fmla="*/ 175070 h 228600"/>
                <a:gd name="connsiteX9" fmla="*/ 18288 w 190500"/>
                <a:gd name="connsiteY9" fmla="*/ 186214 h 228600"/>
                <a:gd name="connsiteX10" fmla="*/ 56198 w 190500"/>
                <a:gd name="connsiteY10" fmla="*/ 186214 h 228600"/>
                <a:gd name="connsiteX11" fmla="*/ 67342 w 190500"/>
                <a:gd name="connsiteY11" fmla="*/ 197358 h 228600"/>
                <a:gd name="connsiteX12" fmla="*/ 67342 w 190500"/>
                <a:gd name="connsiteY12" fmla="*/ 209264 h 228600"/>
                <a:gd name="connsiteX13" fmla="*/ 80010 w 190500"/>
                <a:gd name="connsiteY13" fmla="*/ 222028 h 228600"/>
                <a:gd name="connsiteX14" fmla="*/ 92679 w 190500"/>
                <a:gd name="connsiteY14" fmla="*/ 209264 h 228600"/>
                <a:gd name="connsiteX15" fmla="*/ 92679 w 190500"/>
                <a:gd name="connsiteY15" fmla="*/ 197358 h 228600"/>
                <a:gd name="connsiteX16" fmla="*/ 103823 w 190500"/>
                <a:gd name="connsiteY16" fmla="*/ 186214 h 228600"/>
                <a:gd name="connsiteX17" fmla="*/ 175165 w 190500"/>
                <a:gd name="connsiteY17" fmla="*/ 186214 h 228600"/>
                <a:gd name="connsiteX18" fmla="*/ 186309 w 190500"/>
                <a:gd name="connsiteY18" fmla="*/ 175070 h 228600"/>
                <a:gd name="connsiteX19" fmla="*/ 186309 w 190500"/>
                <a:gd name="connsiteY19" fmla="*/ 54102 h 228600"/>
                <a:gd name="connsiteX20" fmla="*/ 139255 w 190500"/>
                <a:gd name="connsiteY20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" h="228600">
                  <a:moveTo>
                    <a:pt x="139255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67723"/>
                  </a:lnTo>
                  <a:cubicBezTo>
                    <a:pt x="7144" y="72771"/>
                    <a:pt x="10668" y="77153"/>
                    <a:pt x="15526" y="78391"/>
                  </a:cubicBezTo>
                  <a:cubicBezTo>
                    <a:pt x="31338" y="82487"/>
                    <a:pt x="42958" y="96774"/>
                    <a:pt x="42958" y="113824"/>
                  </a:cubicBezTo>
                  <a:cubicBezTo>
                    <a:pt x="42958" y="130874"/>
                    <a:pt x="31338" y="145161"/>
                    <a:pt x="15526" y="149257"/>
                  </a:cubicBezTo>
                  <a:cubicBezTo>
                    <a:pt x="10573" y="150495"/>
                    <a:pt x="7144" y="154877"/>
                    <a:pt x="7144" y="159925"/>
                  </a:cubicBezTo>
                  <a:lnTo>
                    <a:pt x="7144" y="175070"/>
                  </a:lnTo>
                  <a:cubicBezTo>
                    <a:pt x="7144" y="181261"/>
                    <a:pt x="12097" y="186214"/>
                    <a:pt x="18288" y="186214"/>
                  </a:cubicBezTo>
                  <a:lnTo>
                    <a:pt x="56198" y="186214"/>
                  </a:lnTo>
                  <a:cubicBezTo>
                    <a:pt x="62389" y="186214"/>
                    <a:pt x="67342" y="191167"/>
                    <a:pt x="67342" y="197358"/>
                  </a:cubicBezTo>
                  <a:lnTo>
                    <a:pt x="67342" y="209264"/>
                  </a:lnTo>
                  <a:cubicBezTo>
                    <a:pt x="67342" y="216122"/>
                    <a:pt x="72866" y="222028"/>
                    <a:pt x="80010" y="222028"/>
                  </a:cubicBezTo>
                  <a:cubicBezTo>
                    <a:pt x="86963" y="222028"/>
                    <a:pt x="92679" y="216313"/>
                    <a:pt x="92679" y="209264"/>
                  </a:cubicBezTo>
                  <a:lnTo>
                    <a:pt x="92679" y="197358"/>
                  </a:lnTo>
                  <a:cubicBezTo>
                    <a:pt x="92679" y="191167"/>
                    <a:pt x="97631" y="186214"/>
                    <a:pt x="103823" y="186214"/>
                  </a:cubicBezTo>
                  <a:lnTo>
                    <a:pt x="175165" y="186214"/>
                  </a:lnTo>
                  <a:cubicBezTo>
                    <a:pt x="181356" y="186214"/>
                    <a:pt x="186309" y="181261"/>
                    <a:pt x="186309" y="175070"/>
                  </a:cubicBezTo>
                  <a:lnTo>
                    <a:pt x="186309" y="54102"/>
                  </a:lnTo>
                  <a:cubicBezTo>
                    <a:pt x="186214" y="28480"/>
                    <a:pt x="165545" y="7144"/>
                    <a:pt x="13925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" name="자유형: 도형 373">
              <a:extLst>
                <a:ext uri="{FF2B5EF4-FFF2-40B4-BE49-F238E27FC236}">
                  <a16:creationId xmlns:a16="http://schemas.microsoft.com/office/drawing/2014/main" id="{B4A0E619-CBF3-4AB2-8F3B-821FC1A4AA50}"/>
                </a:ext>
              </a:extLst>
            </p:cNvPr>
            <p:cNvSpPr/>
            <p:nvPr/>
          </p:nvSpPr>
          <p:spPr>
            <a:xfrm>
              <a:off x="8307696" y="3767804"/>
              <a:ext cx="228600" cy="190500"/>
            </a:xfrm>
            <a:custGeom>
              <a:avLst/>
              <a:gdLst>
                <a:gd name="connsiteX0" fmla="*/ 210502 w 228600"/>
                <a:gd name="connsiteY0" fmla="*/ 7144 h 190500"/>
                <a:gd name="connsiteX1" fmla="*/ 161163 w 228600"/>
                <a:gd name="connsiteY1" fmla="*/ 7144 h 190500"/>
                <a:gd name="connsiteX2" fmla="*/ 150495 w 228600"/>
                <a:gd name="connsiteY2" fmla="*/ 15526 h 190500"/>
                <a:gd name="connsiteX3" fmla="*/ 115062 w 228600"/>
                <a:gd name="connsiteY3" fmla="*/ 42958 h 190500"/>
                <a:gd name="connsiteX4" fmla="*/ 79629 w 228600"/>
                <a:gd name="connsiteY4" fmla="*/ 15526 h 190500"/>
                <a:gd name="connsiteX5" fmla="*/ 68961 w 228600"/>
                <a:gd name="connsiteY5" fmla="*/ 7144 h 190500"/>
                <a:gd name="connsiteX6" fmla="*/ 53816 w 228600"/>
                <a:gd name="connsiteY6" fmla="*/ 7144 h 190500"/>
                <a:gd name="connsiteX7" fmla="*/ 42672 w 228600"/>
                <a:gd name="connsiteY7" fmla="*/ 18288 h 190500"/>
                <a:gd name="connsiteX8" fmla="*/ 42672 w 228600"/>
                <a:gd name="connsiteY8" fmla="*/ 55436 h 190500"/>
                <a:gd name="connsiteX9" fmla="*/ 31528 w 228600"/>
                <a:gd name="connsiteY9" fmla="*/ 66580 h 190500"/>
                <a:gd name="connsiteX10" fmla="*/ 19812 w 228600"/>
                <a:gd name="connsiteY10" fmla="*/ 66580 h 190500"/>
                <a:gd name="connsiteX11" fmla="*/ 7144 w 228600"/>
                <a:gd name="connsiteY11" fmla="*/ 79248 h 190500"/>
                <a:gd name="connsiteX12" fmla="*/ 19812 w 228600"/>
                <a:gd name="connsiteY12" fmla="*/ 91916 h 190500"/>
                <a:gd name="connsiteX13" fmla="*/ 31528 w 228600"/>
                <a:gd name="connsiteY13" fmla="*/ 91916 h 190500"/>
                <a:gd name="connsiteX14" fmla="*/ 42672 w 228600"/>
                <a:gd name="connsiteY14" fmla="*/ 103061 h 190500"/>
                <a:gd name="connsiteX15" fmla="*/ 42672 w 228600"/>
                <a:gd name="connsiteY15" fmla="*/ 175165 h 190500"/>
                <a:gd name="connsiteX16" fmla="*/ 53816 w 228600"/>
                <a:gd name="connsiteY16" fmla="*/ 186309 h 190500"/>
                <a:gd name="connsiteX17" fmla="*/ 174784 w 228600"/>
                <a:gd name="connsiteY17" fmla="*/ 186309 h 190500"/>
                <a:gd name="connsiteX18" fmla="*/ 221742 w 228600"/>
                <a:gd name="connsiteY18" fmla="*/ 139351 h 190500"/>
                <a:gd name="connsiteX19" fmla="*/ 221742 w 228600"/>
                <a:gd name="connsiteY19" fmla="*/ 18383 h 190500"/>
                <a:gd name="connsiteX20" fmla="*/ 210502 w 228600"/>
                <a:gd name="connsiteY20" fmla="*/ 7144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00" h="190500">
                  <a:moveTo>
                    <a:pt x="210502" y="7144"/>
                  </a:moveTo>
                  <a:lnTo>
                    <a:pt x="161163" y="7144"/>
                  </a:lnTo>
                  <a:cubicBezTo>
                    <a:pt x="156114" y="7144"/>
                    <a:pt x="151733" y="10668"/>
                    <a:pt x="150495" y="15526"/>
                  </a:cubicBezTo>
                  <a:cubicBezTo>
                    <a:pt x="146399" y="31337"/>
                    <a:pt x="132112" y="42958"/>
                    <a:pt x="115062" y="42958"/>
                  </a:cubicBezTo>
                  <a:cubicBezTo>
                    <a:pt x="98012" y="42958"/>
                    <a:pt x="83725" y="31337"/>
                    <a:pt x="79629" y="15526"/>
                  </a:cubicBezTo>
                  <a:cubicBezTo>
                    <a:pt x="78391" y="10573"/>
                    <a:pt x="74009" y="7144"/>
                    <a:pt x="68961" y="7144"/>
                  </a:cubicBezTo>
                  <a:lnTo>
                    <a:pt x="53816" y="7144"/>
                  </a:lnTo>
                  <a:cubicBezTo>
                    <a:pt x="47625" y="7144"/>
                    <a:pt x="42672" y="12097"/>
                    <a:pt x="42672" y="18288"/>
                  </a:cubicBezTo>
                  <a:lnTo>
                    <a:pt x="42672" y="55436"/>
                  </a:lnTo>
                  <a:cubicBezTo>
                    <a:pt x="42672" y="61627"/>
                    <a:pt x="37719" y="66580"/>
                    <a:pt x="31528" y="66580"/>
                  </a:cubicBezTo>
                  <a:lnTo>
                    <a:pt x="19812" y="66580"/>
                  </a:lnTo>
                  <a:cubicBezTo>
                    <a:pt x="12954" y="66580"/>
                    <a:pt x="7144" y="72104"/>
                    <a:pt x="7144" y="79248"/>
                  </a:cubicBezTo>
                  <a:cubicBezTo>
                    <a:pt x="7144" y="86201"/>
                    <a:pt x="12763" y="91916"/>
                    <a:pt x="19812" y="91916"/>
                  </a:cubicBezTo>
                  <a:lnTo>
                    <a:pt x="31528" y="91916"/>
                  </a:lnTo>
                  <a:cubicBezTo>
                    <a:pt x="37719" y="91916"/>
                    <a:pt x="42672" y="96869"/>
                    <a:pt x="42672" y="103061"/>
                  </a:cubicBezTo>
                  <a:lnTo>
                    <a:pt x="42672" y="175165"/>
                  </a:lnTo>
                  <a:cubicBezTo>
                    <a:pt x="42672" y="181356"/>
                    <a:pt x="47625" y="186309"/>
                    <a:pt x="53816" y="186309"/>
                  </a:cubicBezTo>
                  <a:lnTo>
                    <a:pt x="174784" y="186309"/>
                  </a:lnTo>
                  <a:cubicBezTo>
                    <a:pt x="200406" y="186309"/>
                    <a:pt x="221742" y="165640"/>
                    <a:pt x="221742" y="139351"/>
                  </a:cubicBezTo>
                  <a:lnTo>
                    <a:pt x="221742" y="18383"/>
                  </a:lnTo>
                  <a:cubicBezTo>
                    <a:pt x="221646" y="12097"/>
                    <a:pt x="216694" y="7144"/>
                    <a:pt x="21050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자유형: 도형 374">
              <a:extLst>
                <a:ext uri="{FF2B5EF4-FFF2-40B4-BE49-F238E27FC236}">
                  <a16:creationId xmlns:a16="http://schemas.microsoft.com/office/drawing/2014/main" id="{31C5DC0E-006A-493F-B57C-3D5667365EA8}"/>
                </a:ext>
              </a:extLst>
            </p:cNvPr>
            <p:cNvSpPr/>
            <p:nvPr/>
          </p:nvSpPr>
          <p:spPr>
            <a:xfrm>
              <a:off x="8141675" y="3731990"/>
              <a:ext cx="190500" cy="228600"/>
            </a:xfrm>
            <a:custGeom>
              <a:avLst/>
              <a:gdLst>
                <a:gd name="connsiteX0" fmla="*/ 177927 w 190500"/>
                <a:gd name="connsiteY0" fmla="*/ 150781 h 228600"/>
                <a:gd name="connsiteX1" fmla="*/ 150495 w 190500"/>
                <a:gd name="connsiteY1" fmla="*/ 115348 h 228600"/>
                <a:gd name="connsiteX2" fmla="*/ 177927 w 190500"/>
                <a:gd name="connsiteY2" fmla="*/ 79915 h 228600"/>
                <a:gd name="connsiteX3" fmla="*/ 186309 w 190500"/>
                <a:gd name="connsiteY3" fmla="*/ 69247 h 228600"/>
                <a:gd name="connsiteX4" fmla="*/ 186309 w 190500"/>
                <a:gd name="connsiteY4" fmla="*/ 54102 h 228600"/>
                <a:gd name="connsiteX5" fmla="*/ 175164 w 190500"/>
                <a:gd name="connsiteY5" fmla="*/ 42958 h 228600"/>
                <a:gd name="connsiteX6" fmla="*/ 138017 w 190500"/>
                <a:gd name="connsiteY6" fmla="*/ 42958 h 228600"/>
                <a:gd name="connsiteX7" fmla="*/ 126872 w 190500"/>
                <a:gd name="connsiteY7" fmla="*/ 31813 h 228600"/>
                <a:gd name="connsiteX8" fmla="*/ 126872 w 190500"/>
                <a:gd name="connsiteY8" fmla="*/ 19907 h 228600"/>
                <a:gd name="connsiteX9" fmla="*/ 114205 w 190500"/>
                <a:gd name="connsiteY9" fmla="*/ 7144 h 228600"/>
                <a:gd name="connsiteX10" fmla="*/ 101536 w 190500"/>
                <a:gd name="connsiteY10" fmla="*/ 19907 h 228600"/>
                <a:gd name="connsiteX11" fmla="*/ 101536 w 190500"/>
                <a:gd name="connsiteY11" fmla="*/ 31813 h 228600"/>
                <a:gd name="connsiteX12" fmla="*/ 90392 w 190500"/>
                <a:gd name="connsiteY12" fmla="*/ 42958 h 228600"/>
                <a:gd name="connsiteX13" fmla="*/ 18288 w 190500"/>
                <a:gd name="connsiteY13" fmla="*/ 42958 h 228600"/>
                <a:gd name="connsiteX14" fmla="*/ 7144 w 190500"/>
                <a:gd name="connsiteY14" fmla="*/ 54102 h 228600"/>
                <a:gd name="connsiteX15" fmla="*/ 7144 w 190500"/>
                <a:gd name="connsiteY15" fmla="*/ 175070 h 228600"/>
                <a:gd name="connsiteX16" fmla="*/ 54102 w 190500"/>
                <a:gd name="connsiteY16" fmla="*/ 222028 h 228600"/>
                <a:gd name="connsiteX17" fmla="*/ 175070 w 190500"/>
                <a:gd name="connsiteY17" fmla="*/ 222028 h 228600"/>
                <a:gd name="connsiteX18" fmla="*/ 186214 w 190500"/>
                <a:gd name="connsiteY18" fmla="*/ 210884 h 228600"/>
                <a:gd name="connsiteX19" fmla="*/ 186214 w 190500"/>
                <a:gd name="connsiteY19" fmla="*/ 161449 h 228600"/>
                <a:gd name="connsiteX20" fmla="*/ 177927 w 190500"/>
                <a:gd name="connsiteY20" fmla="*/ 15078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" h="228600">
                  <a:moveTo>
                    <a:pt x="177927" y="150781"/>
                  </a:moveTo>
                  <a:cubicBezTo>
                    <a:pt x="162115" y="146685"/>
                    <a:pt x="150495" y="132397"/>
                    <a:pt x="150495" y="115348"/>
                  </a:cubicBezTo>
                  <a:cubicBezTo>
                    <a:pt x="150495" y="98298"/>
                    <a:pt x="162115" y="84011"/>
                    <a:pt x="177927" y="79915"/>
                  </a:cubicBezTo>
                  <a:cubicBezTo>
                    <a:pt x="182880" y="78677"/>
                    <a:pt x="186309" y="74295"/>
                    <a:pt x="186309" y="69247"/>
                  </a:cubicBezTo>
                  <a:lnTo>
                    <a:pt x="186309" y="54102"/>
                  </a:lnTo>
                  <a:cubicBezTo>
                    <a:pt x="186309" y="47911"/>
                    <a:pt x="181356" y="42958"/>
                    <a:pt x="175164" y="42958"/>
                  </a:cubicBezTo>
                  <a:lnTo>
                    <a:pt x="138017" y="42958"/>
                  </a:lnTo>
                  <a:cubicBezTo>
                    <a:pt x="131826" y="42958"/>
                    <a:pt x="126872" y="38005"/>
                    <a:pt x="126872" y="31813"/>
                  </a:cubicBezTo>
                  <a:lnTo>
                    <a:pt x="126872" y="19907"/>
                  </a:lnTo>
                  <a:cubicBezTo>
                    <a:pt x="126872" y="13049"/>
                    <a:pt x="121348" y="7144"/>
                    <a:pt x="114205" y="7144"/>
                  </a:cubicBezTo>
                  <a:cubicBezTo>
                    <a:pt x="107251" y="7144"/>
                    <a:pt x="101536" y="12859"/>
                    <a:pt x="101536" y="19907"/>
                  </a:cubicBezTo>
                  <a:lnTo>
                    <a:pt x="101536" y="31813"/>
                  </a:lnTo>
                  <a:cubicBezTo>
                    <a:pt x="101536" y="38005"/>
                    <a:pt x="96583" y="42958"/>
                    <a:pt x="90392" y="42958"/>
                  </a:cubicBezTo>
                  <a:lnTo>
                    <a:pt x="18288" y="42958"/>
                  </a:lnTo>
                  <a:cubicBezTo>
                    <a:pt x="12096" y="42958"/>
                    <a:pt x="7144" y="47911"/>
                    <a:pt x="7144" y="54102"/>
                  </a:cubicBezTo>
                  <a:lnTo>
                    <a:pt x="7144" y="175070"/>
                  </a:lnTo>
                  <a:cubicBezTo>
                    <a:pt x="7144" y="200692"/>
                    <a:pt x="27813" y="222028"/>
                    <a:pt x="54102" y="222028"/>
                  </a:cubicBezTo>
                  <a:lnTo>
                    <a:pt x="175070" y="222028"/>
                  </a:lnTo>
                  <a:cubicBezTo>
                    <a:pt x="181260" y="222028"/>
                    <a:pt x="186214" y="217075"/>
                    <a:pt x="186214" y="210884"/>
                  </a:cubicBezTo>
                  <a:lnTo>
                    <a:pt x="186214" y="161449"/>
                  </a:lnTo>
                  <a:cubicBezTo>
                    <a:pt x="186404" y="156401"/>
                    <a:pt x="182880" y="152114"/>
                    <a:pt x="177927" y="150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3D5B480-E8BE-40D9-9C5B-1D01761BFAA6}"/>
              </a:ext>
            </a:extLst>
          </p:cNvPr>
          <p:cNvSpPr txBox="1"/>
          <p:nvPr/>
        </p:nvSpPr>
        <p:spPr>
          <a:xfrm>
            <a:off x="3353255" y="3570512"/>
            <a:ext cx="25395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 smtClean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강동우 </a:t>
            </a:r>
            <a:r>
              <a:rPr lang="en-US" altLang="ko-KR" sz="2000" dirty="0" smtClean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(main page)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김경민 </a:t>
            </a:r>
            <a:r>
              <a:rPr lang="en-US" altLang="ko-KR" sz="2000" dirty="0" smtClean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(sub1)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이미영 </a:t>
            </a:r>
            <a:r>
              <a:rPr lang="en-US" altLang="ko-KR" sz="2000" dirty="0" smtClean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(sub2)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신소영 </a:t>
            </a:r>
            <a:r>
              <a:rPr lang="en-US" altLang="ko-KR" sz="2000" dirty="0" smtClean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(sub3)</a:t>
            </a: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" t="1801" r="2185" b="2370"/>
          <a:stretch/>
        </p:blipFill>
        <p:spPr>
          <a:xfrm>
            <a:off x="5506496" y="492369"/>
            <a:ext cx="6300317" cy="5928528"/>
          </a:xfrm>
          <a:prstGeom prst="rect">
            <a:avLst/>
          </a:prstGeom>
        </p:spPr>
      </p:pic>
      <p:sp>
        <p:nvSpPr>
          <p:cNvPr id="5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391064" y="343141"/>
            <a:ext cx="4093013" cy="1126686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AEBF3-6138-4D37-A98B-C6A5558F145D}"/>
              </a:ext>
            </a:extLst>
          </p:cNvPr>
          <p:cNvSpPr txBox="1"/>
          <p:nvPr/>
        </p:nvSpPr>
        <p:spPr>
          <a:xfrm>
            <a:off x="949827" y="583318"/>
            <a:ext cx="3617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02. </a:t>
            </a:r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기획</a:t>
            </a:r>
            <a:endParaRPr lang="en-US" altLang="ko-KR" sz="18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페르소나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설정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_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Sub2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page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19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1BB049-F76F-4D15-BB64-DDC286500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862" y="301624"/>
            <a:ext cx="6468025" cy="6248770"/>
          </a:xfrm>
          <a:prstGeom prst="rect">
            <a:avLst/>
          </a:prstGeom>
        </p:spPr>
      </p:pic>
      <p:sp>
        <p:nvSpPr>
          <p:cNvPr id="2" name="AutoShape 2" descr="Instagram 로고 - 무료 사회적인개 아이콘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" name="AutoShape 4" descr="Instagram 로고 - 무료 사회적인개 아이콘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75" y="4743450"/>
            <a:ext cx="419100" cy="419100"/>
          </a:xfrm>
          <a:prstGeom prst="rect">
            <a:avLst/>
          </a:prstGeom>
        </p:spPr>
      </p:pic>
      <p:sp>
        <p:nvSpPr>
          <p:cNvPr id="8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391064" y="343141"/>
            <a:ext cx="4093013" cy="1126686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AEBF3-6138-4D37-A98B-C6A5558F145D}"/>
              </a:ext>
            </a:extLst>
          </p:cNvPr>
          <p:cNvSpPr txBox="1"/>
          <p:nvPr/>
        </p:nvSpPr>
        <p:spPr>
          <a:xfrm>
            <a:off x="949827" y="583318"/>
            <a:ext cx="3617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02. </a:t>
            </a:r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기획</a:t>
            </a:r>
            <a:endParaRPr lang="en-US" altLang="ko-KR" sz="18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페르소나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설정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_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Sub3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page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1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418211" y="98867"/>
            <a:ext cx="2988000" cy="991379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7AEBF3-6138-4D37-A98B-C6A5558F145D}"/>
              </a:ext>
            </a:extLst>
          </p:cNvPr>
          <p:cNvSpPr txBox="1"/>
          <p:nvPr/>
        </p:nvSpPr>
        <p:spPr>
          <a:xfrm>
            <a:off x="595698" y="98867"/>
            <a:ext cx="31849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02.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기획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  2)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와이어프레임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</a:t>
            </a: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     - main page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156" descr="C:/Users/SnowFlower/AppData/Roaming/PolarisOffice/ETemp/2120_10877792/fImage26172157846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99" y="1371599"/>
            <a:ext cx="3314034" cy="5138321"/>
          </a:xfrm>
          <a:prstGeom prst="rect">
            <a:avLst/>
          </a:prstGeom>
          <a:noFill/>
        </p:spPr>
      </p:pic>
      <p:pic>
        <p:nvPicPr>
          <p:cNvPr id="5" name="그림 157" descr="C:/Users/SnowFlower/AppData/Roaming/PolarisOffice/ETemp/2120_10877792/fImage21810158633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53" y="2234474"/>
            <a:ext cx="3231515" cy="34653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447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418212" y="98867"/>
            <a:ext cx="2988000" cy="991379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7AEBF3-6138-4D37-A98B-C6A5558F145D}"/>
              </a:ext>
            </a:extLst>
          </p:cNvPr>
          <p:cNvSpPr txBox="1"/>
          <p:nvPr/>
        </p:nvSpPr>
        <p:spPr>
          <a:xfrm>
            <a:off x="595698" y="98867"/>
            <a:ext cx="31849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02.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기획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  2)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와이어프레임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</a:t>
            </a: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     - sub1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091" y="1321584"/>
            <a:ext cx="2980628" cy="51814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53" y="1324322"/>
            <a:ext cx="3341591" cy="51787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88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418212" y="98867"/>
            <a:ext cx="2988000" cy="991379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7AEBF3-6138-4D37-A98B-C6A5558F145D}"/>
              </a:ext>
            </a:extLst>
          </p:cNvPr>
          <p:cNvSpPr txBox="1"/>
          <p:nvPr/>
        </p:nvSpPr>
        <p:spPr>
          <a:xfrm>
            <a:off x="595698" y="98867"/>
            <a:ext cx="298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02.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기획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  2)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와이어프레임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</a:t>
            </a: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     - sub2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275" y="1512277"/>
            <a:ext cx="3246595" cy="50507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131" y="1512277"/>
            <a:ext cx="3497075" cy="505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8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418212" y="98867"/>
            <a:ext cx="2988000" cy="991379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7AEBF3-6138-4D37-A98B-C6A5558F145D}"/>
              </a:ext>
            </a:extLst>
          </p:cNvPr>
          <p:cNvSpPr txBox="1"/>
          <p:nvPr/>
        </p:nvSpPr>
        <p:spPr>
          <a:xfrm>
            <a:off x="595698" y="98867"/>
            <a:ext cx="31849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02.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기획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  2)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와이어프레임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</a:t>
            </a: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     - sub3</a:t>
            </a: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1352586"/>
            <a:ext cx="3256818" cy="5305479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75" y="1353920"/>
            <a:ext cx="3168894" cy="5304145"/>
          </a:xfrm>
          <a:prstGeom prst="rect">
            <a:avLst/>
          </a:prstGeo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751" y="1333456"/>
            <a:ext cx="3606616" cy="532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8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091ACE9-2CA6-4417-815F-4B465C184C76}"/>
              </a:ext>
            </a:extLst>
          </p:cNvPr>
          <p:cNvSpPr/>
          <p:nvPr/>
        </p:nvSpPr>
        <p:spPr>
          <a:xfrm>
            <a:off x="2817809" y="1603829"/>
            <a:ext cx="6299200" cy="3650342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14C83E-2902-4BCB-BCA1-D4B4764303D3}"/>
              </a:ext>
            </a:extLst>
          </p:cNvPr>
          <p:cNvSpPr txBox="1"/>
          <p:nvPr/>
        </p:nvSpPr>
        <p:spPr>
          <a:xfrm>
            <a:off x="3811597" y="2134280"/>
            <a:ext cx="490048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03. </a:t>
            </a:r>
            <a:r>
              <a:rPr lang="ko-KR" altLang="en-US" sz="4000" b="1" dirty="0" smtClean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구현</a:t>
            </a:r>
            <a:endParaRPr lang="en-US" altLang="ko-KR" sz="4000" b="1" dirty="0" smtClean="0">
              <a:solidFill>
                <a:srgbClr val="4F53E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1100" b="1" dirty="0">
              <a:solidFill>
                <a:srgbClr val="4F53E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b="1" dirty="0" smtClean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UI  </a:t>
            </a:r>
            <a:r>
              <a:rPr lang="ko-KR" altLang="en-US" sz="1100" b="1" dirty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디자인 가이드 </a:t>
            </a:r>
            <a:endParaRPr lang="en-US" altLang="ko-KR" sz="1100" b="1" dirty="0">
              <a:solidFill>
                <a:srgbClr val="4F53E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b="1" dirty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로고</a:t>
            </a:r>
            <a:endParaRPr lang="en-US" altLang="ko-KR" sz="1100" b="1" dirty="0">
              <a:solidFill>
                <a:srgbClr val="4F53E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100" b="1" dirty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    1)</a:t>
            </a:r>
            <a:r>
              <a:rPr lang="ko-KR" altLang="en-US" sz="1100" b="1" dirty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컬러</a:t>
            </a:r>
            <a:endParaRPr lang="en-US" altLang="ko-KR" sz="1100" b="1" dirty="0">
              <a:solidFill>
                <a:srgbClr val="4F53E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100" b="1" dirty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    2)</a:t>
            </a:r>
            <a:r>
              <a:rPr lang="ko-KR" altLang="en-US" sz="1100" b="1" dirty="0" err="1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타이포그라피</a:t>
            </a:r>
            <a:endParaRPr lang="en-US" altLang="ko-KR" sz="1100" b="1" dirty="0">
              <a:solidFill>
                <a:srgbClr val="4F53E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100" b="1" dirty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    3)UI elements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b="1" dirty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화면 </a:t>
            </a:r>
            <a:r>
              <a:rPr lang="ko-KR" altLang="en-US" sz="1100" b="1" dirty="0" smtClean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구현</a:t>
            </a:r>
            <a:endParaRPr lang="en-US" altLang="ko-KR" sz="1100" b="1" dirty="0" smtClean="0">
              <a:solidFill>
                <a:srgbClr val="4F53E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100" b="1" dirty="0" smtClean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       1)</a:t>
            </a:r>
            <a:r>
              <a:rPr lang="ko-KR" altLang="en-US" sz="1100" b="1" dirty="0" smtClean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코드 구현</a:t>
            </a:r>
            <a:endParaRPr lang="en-US" altLang="ko-KR" sz="1100" b="1" dirty="0" smtClean="0">
              <a:solidFill>
                <a:srgbClr val="4F53E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100" b="1" dirty="0" smtClean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       2) </a:t>
            </a:r>
            <a:r>
              <a:rPr lang="ko-KR" altLang="en-US" sz="1100" b="1" dirty="0" smtClean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코드  구현 캡쳐</a:t>
            </a:r>
            <a:endParaRPr lang="en-US" altLang="ko-KR" sz="1100" b="1" dirty="0" smtClean="0">
              <a:solidFill>
                <a:srgbClr val="4F53E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4000" dirty="0" smtClean="0">
              <a:solidFill>
                <a:srgbClr val="4F53E8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100" dirty="0">
              <a:solidFill>
                <a:srgbClr val="4F53E8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426FE8-576B-4DCF-9224-52FE2DB02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222" y="3727444"/>
            <a:ext cx="3473764" cy="2101585"/>
          </a:xfrm>
          <a:prstGeom prst="rect">
            <a:avLst/>
          </a:prstGeom>
        </p:spPr>
      </p:pic>
      <p:pic>
        <p:nvPicPr>
          <p:cNvPr id="16" name="그림 개체 틀 13">
            <a:extLst>
              <a:ext uri="{FF2B5EF4-FFF2-40B4-BE49-F238E27FC236}">
                <a16:creationId xmlns:a16="http://schemas.microsoft.com/office/drawing/2014/main" id="{6FFB1EE4-9AC0-4599-8064-73DD1E66C73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9" b="5709"/>
          <a:stretch>
            <a:fillRect/>
          </a:stretch>
        </p:blipFill>
        <p:spPr>
          <a:xfrm>
            <a:off x="8502905" y="3980704"/>
            <a:ext cx="2530397" cy="159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2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7BC6F2-C991-409C-86F8-9F7E06B86524}"/>
              </a:ext>
            </a:extLst>
          </p:cNvPr>
          <p:cNvSpPr/>
          <p:nvPr/>
        </p:nvSpPr>
        <p:spPr>
          <a:xfrm>
            <a:off x="5442857" y="3789264"/>
            <a:ext cx="5787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8396562" y="4020096"/>
            <a:ext cx="3597095" cy="2252432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한글</a:t>
            </a:r>
            <a:r>
              <a:rPr lang="ko-KR" altLang="en-US" b="1" dirty="0" smtClean="0"/>
              <a:t> 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NanumSquare.ttf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영문</a:t>
            </a:r>
            <a:r>
              <a:rPr lang="en-US" altLang="ko-KR" b="1" dirty="0" smtClean="0"/>
              <a:t>: </a:t>
            </a:r>
            <a:r>
              <a:rPr lang="en-US" altLang="ko-KR" b="1" dirty="0" smtClean="0">
                <a:latin typeface="Courier10 BT" pitchFamily="2" charset="0"/>
              </a:rPr>
              <a:t>Couture.ttf</a:t>
            </a:r>
            <a:endParaRPr lang="ko-KR" altLang="en-US" b="1" dirty="0">
              <a:latin typeface="Courier10 BT" pitchFamily="2" charset="0"/>
            </a:endParaRPr>
          </a:p>
        </p:txBody>
      </p:sp>
      <p:sp>
        <p:nvSpPr>
          <p:cNvPr id="11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4257675" y="2925958"/>
            <a:ext cx="3752573" cy="3346570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altLang="ko-KR" b="1" dirty="0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28" y="3361719"/>
            <a:ext cx="3343029" cy="1335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481028" y="2438247"/>
            <a:ext cx="1341509" cy="650632"/>
          </a:xfrm>
          <a:prstGeom prst="roundRect">
            <a:avLst>
              <a:gd name="adj" fmla="val 918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Logo</a:t>
            </a:r>
          </a:p>
          <a:p>
            <a:endParaRPr lang="ko-KR" altLang="en-US" b="1" dirty="0">
              <a:latin typeface="Courier10 BT" pitchFamily="2" charset="0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56128" y="4934779"/>
            <a:ext cx="675473" cy="824616"/>
          </a:xfrm>
          <a:prstGeom prst="roundRect">
            <a:avLst/>
          </a:prstGeom>
          <a:solidFill>
            <a:srgbClr val="13377D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800" dirty="0" err="1" smtClean="0">
              <a:solidFill>
                <a:srgbClr val="4F53E8"/>
              </a:solidFill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153642" y="4965179"/>
            <a:ext cx="672963" cy="803100"/>
          </a:xfrm>
          <a:prstGeom prst="roundRect">
            <a:avLst/>
          </a:pr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800" dirty="0" err="1" smtClean="0">
              <a:solidFill>
                <a:srgbClr val="4F53E8"/>
              </a:solidFill>
              <a:latin typeface="+mj-lt"/>
            </a:endParaRPr>
          </a:p>
        </p:txBody>
      </p:sp>
      <p:sp>
        <p:nvSpPr>
          <p:cNvPr id="20" name="사각형: 둥근 모서리 12">
            <a:extLst>
              <a:ext uri="{FF2B5EF4-FFF2-40B4-BE49-F238E27FC236}">
                <a16:creationId xmlns:a16="http://schemas.microsoft.com/office/drawing/2014/main" id="{A55FF1E6-361C-47F6-8151-85F29DA5AA41}"/>
              </a:ext>
            </a:extLst>
          </p:cNvPr>
          <p:cNvSpPr/>
          <p:nvPr/>
        </p:nvSpPr>
        <p:spPr>
          <a:xfrm>
            <a:off x="5297027" y="3618546"/>
            <a:ext cx="734574" cy="803100"/>
          </a:xfrm>
          <a:prstGeom prst="roundRect">
            <a:avLst/>
          </a:prstGeom>
          <a:solidFill>
            <a:srgbClr val="FFF0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사각형: 둥근 모서리 12">
            <a:extLst>
              <a:ext uri="{FF2B5EF4-FFF2-40B4-BE49-F238E27FC236}">
                <a16:creationId xmlns:a16="http://schemas.microsoft.com/office/drawing/2014/main" id="{A55FF1E6-361C-47F6-8151-85F29DA5AA41}"/>
              </a:ext>
            </a:extLst>
          </p:cNvPr>
          <p:cNvSpPr/>
          <p:nvPr/>
        </p:nvSpPr>
        <p:spPr>
          <a:xfrm>
            <a:off x="4427897" y="3618546"/>
            <a:ext cx="698909" cy="8031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사각형: 둥근 모서리 12">
            <a:extLst>
              <a:ext uri="{FF2B5EF4-FFF2-40B4-BE49-F238E27FC236}">
                <a16:creationId xmlns:a16="http://schemas.microsoft.com/office/drawing/2014/main" id="{A55FF1E6-361C-47F6-8151-85F29DA5AA41}"/>
              </a:ext>
            </a:extLst>
          </p:cNvPr>
          <p:cNvSpPr/>
          <p:nvPr/>
        </p:nvSpPr>
        <p:spPr>
          <a:xfrm>
            <a:off x="6191640" y="3617887"/>
            <a:ext cx="695783" cy="804418"/>
          </a:xfrm>
          <a:prstGeom prst="roundRect">
            <a:avLst/>
          </a:prstGeom>
          <a:solidFill>
            <a:srgbClr val="DD406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rgbClr val="DD406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사각형: 둥근 모서리 12">
            <a:extLst>
              <a:ext uri="{FF2B5EF4-FFF2-40B4-BE49-F238E27FC236}">
                <a16:creationId xmlns:a16="http://schemas.microsoft.com/office/drawing/2014/main" id="{A55FF1E6-361C-47F6-8151-85F29DA5AA41}"/>
              </a:ext>
            </a:extLst>
          </p:cNvPr>
          <p:cNvSpPr/>
          <p:nvPr/>
        </p:nvSpPr>
        <p:spPr>
          <a:xfrm>
            <a:off x="4466356" y="4965179"/>
            <a:ext cx="672963" cy="794216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4427897" y="2084517"/>
            <a:ext cx="1161730" cy="679046"/>
          </a:xfrm>
          <a:prstGeom prst="roundRect">
            <a:avLst>
              <a:gd name="adj" fmla="val 918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</a:p>
          <a:p>
            <a:endParaRPr lang="ko-KR" altLang="en-US" b="1" dirty="0">
              <a:latin typeface="Courier10 BT" pitchFamily="2" charset="0"/>
            </a:endParaRPr>
          </a:p>
        </p:txBody>
      </p:sp>
      <p:sp>
        <p:nvSpPr>
          <p:cNvPr id="28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8634687" y="3029301"/>
            <a:ext cx="2328588" cy="679046"/>
          </a:xfrm>
          <a:prstGeom prst="roundRect">
            <a:avLst>
              <a:gd name="adj" fmla="val 918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b="1" dirty="0" smtClean="0"/>
          </a:p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ypography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b="1" dirty="0">
              <a:latin typeface="Courier10 BT" pitchFamily="2" charset="0"/>
            </a:endParaRPr>
          </a:p>
        </p:txBody>
      </p:sp>
      <p:sp>
        <p:nvSpPr>
          <p:cNvPr id="30" name="사각형: 둥근 모서리 12">
            <a:extLst>
              <a:ext uri="{FF2B5EF4-FFF2-40B4-BE49-F238E27FC236}">
                <a16:creationId xmlns:a16="http://schemas.microsoft.com/office/drawing/2014/main" id="{A55FF1E6-361C-47F6-8151-85F29DA5AA41}"/>
              </a:ext>
            </a:extLst>
          </p:cNvPr>
          <p:cNvSpPr/>
          <p:nvPr/>
        </p:nvSpPr>
        <p:spPr>
          <a:xfrm>
            <a:off x="6275051" y="4965179"/>
            <a:ext cx="672963" cy="794216"/>
          </a:xfrm>
          <a:prstGeom prst="roundRect">
            <a:avLst/>
          </a:prstGeom>
          <a:solidFill>
            <a:srgbClr val="8230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rgbClr val="BEC1F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" name="사각형: 둥근 모서리 12">
            <a:extLst>
              <a:ext uri="{FF2B5EF4-FFF2-40B4-BE49-F238E27FC236}">
                <a16:creationId xmlns:a16="http://schemas.microsoft.com/office/drawing/2014/main" id="{A55FF1E6-361C-47F6-8151-85F29DA5AA41}"/>
              </a:ext>
            </a:extLst>
          </p:cNvPr>
          <p:cNvSpPr/>
          <p:nvPr/>
        </p:nvSpPr>
        <p:spPr>
          <a:xfrm>
            <a:off x="7054134" y="3627430"/>
            <a:ext cx="695783" cy="804418"/>
          </a:xfrm>
          <a:prstGeom prst="roundRect">
            <a:avLst/>
          </a:prstGeom>
          <a:solidFill>
            <a:srgbClr val="E23C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rgbClr val="DD406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418212" y="98867"/>
            <a:ext cx="2518419" cy="1985650"/>
          </a:xfrm>
          <a:prstGeom prst="roundRect">
            <a:avLst>
              <a:gd name="adj" fmla="val 412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t"/>
          <a:lstStyle/>
          <a:p>
            <a:endParaRPr lang="en-US" altLang="ko-KR" sz="3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가이드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- logo</a:t>
            </a:r>
            <a:endParaRPr lang="en-US" altLang="ko-KR" b="1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- color</a:t>
            </a: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- typography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10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842F00-A959-4898-BBBC-BB76630E72B9}"/>
              </a:ext>
            </a:extLst>
          </p:cNvPr>
          <p:cNvSpPr txBox="1"/>
          <p:nvPr/>
        </p:nvSpPr>
        <p:spPr>
          <a:xfrm>
            <a:off x="3156857" y="613220"/>
            <a:ext cx="5787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Color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- Main page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7BC6F2-C991-409C-86F8-9F7E06B86524}"/>
              </a:ext>
            </a:extLst>
          </p:cNvPr>
          <p:cNvSpPr/>
          <p:nvPr/>
        </p:nvSpPr>
        <p:spPr>
          <a:xfrm>
            <a:off x="5442857" y="3789264"/>
            <a:ext cx="5787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418212" y="98867"/>
            <a:ext cx="2518419" cy="806741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 가이드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0426FE8-576B-4DCF-9224-52FE2DB02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49" y="4102499"/>
            <a:ext cx="3473764" cy="2101585"/>
          </a:xfrm>
          <a:prstGeom prst="rect">
            <a:avLst/>
          </a:prstGeom>
        </p:spPr>
      </p:pic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184" y="4180864"/>
            <a:ext cx="2482893" cy="1747694"/>
          </a:xfrm>
          <a:prstGeom prst="rect">
            <a:avLst/>
          </a:prstGeom>
        </p:spPr>
      </p:pic>
      <p:sp>
        <p:nvSpPr>
          <p:cNvPr id="18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6437570" y="2723229"/>
            <a:ext cx="4878129" cy="2593734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ko-KR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ko-KR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호가든의</a:t>
            </a:r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화이트 베이스 컬러에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호가든 </a:t>
            </a:r>
            <a:r>
              <a:rPr lang="ko-KR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시그니처</a:t>
            </a:r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블루 컬러와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검은색을 포인트 컬러로 이용하여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호가든 제품을 돋보이게 하면서 고급스러운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제품 이미지를 표현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b="1" dirty="0"/>
          </a:p>
        </p:txBody>
      </p:sp>
      <p:sp>
        <p:nvSpPr>
          <p:cNvPr id="10" name="사각형: 둥근 모서리 12">
            <a:extLst>
              <a:ext uri="{FF2B5EF4-FFF2-40B4-BE49-F238E27FC236}">
                <a16:creationId xmlns:a16="http://schemas.microsoft.com/office/drawing/2014/main" id="{A55FF1E6-361C-47F6-8151-85F29DA5AA41}"/>
              </a:ext>
            </a:extLst>
          </p:cNvPr>
          <p:cNvSpPr/>
          <p:nvPr/>
        </p:nvSpPr>
        <p:spPr>
          <a:xfrm>
            <a:off x="3437571" y="1491393"/>
            <a:ext cx="2198078" cy="2092350"/>
          </a:xfrm>
          <a:prstGeom prst="roundRect">
            <a:avLst/>
          </a:prstGeom>
          <a:solidFill>
            <a:srgbClr val="1337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사각형: 둥근 모서리 12">
            <a:extLst>
              <a:ext uri="{FF2B5EF4-FFF2-40B4-BE49-F238E27FC236}">
                <a16:creationId xmlns:a16="http://schemas.microsoft.com/office/drawing/2014/main" id="{A55FF1E6-361C-47F6-8151-85F29DA5AA41}"/>
              </a:ext>
            </a:extLst>
          </p:cNvPr>
          <p:cNvSpPr/>
          <p:nvPr/>
        </p:nvSpPr>
        <p:spPr>
          <a:xfrm>
            <a:off x="634917" y="1484237"/>
            <a:ext cx="2198078" cy="20923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842F00-A959-4898-BBBC-BB76630E72B9}"/>
              </a:ext>
            </a:extLst>
          </p:cNvPr>
          <p:cNvSpPr txBox="1"/>
          <p:nvPr/>
        </p:nvSpPr>
        <p:spPr>
          <a:xfrm>
            <a:off x="3156857" y="613220"/>
            <a:ext cx="5787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2) Color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- Sub 1 page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418212" y="98867"/>
            <a:ext cx="2518419" cy="806741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 가이드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0426FE8-576B-4DCF-9224-52FE2DB02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14" y="4102083"/>
            <a:ext cx="3473764" cy="2101585"/>
          </a:xfrm>
          <a:prstGeom prst="rect">
            <a:avLst/>
          </a:prstGeom>
        </p:spPr>
      </p:pic>
      <p:sp>
        <p:nvSpPr>
          <p:cNvPr id="10" name="사각형: 둥근 모서리 12">
            <a:extLst>
              <a:ext uri="{FF2B5EF4-FFF2-40B4-BE49-F238E27FC236}">
                <a16:creationId xmlns:a16="http://schemas.microsoft.com/office/drawing/2014/main" id="{A55FF1E6-361C-47F6-8151-85F29DA5AA41}"/>
              </a:ext>
            </a:extLst>
          </p:cNvPr>
          <p:cNvSpPr/>
          <p:nvPr/>
        </p:nvSpPr>
        <p:spPr>
          <a:xfrm>
            <a:off x="3437571" y="1491393"/>
            <a:ext cx="2198078" cy="2092350"/>
          </a:xfrm>
          <a:prstGeom prst="roundRect">
            <a:avLst/>
          </a:prstGeom>
          <a:solidFill>
            <a:srgbClr val="FFF0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사각형: 둥근 모서리 12">
            <a:extLst>
              <a:ext uri="{FF2B5EF4-FFF2-40B4-BE49-F238E27FC236}">
                <a16:creationId xmlns:a16="http://schemas.microsoft.com/office/drawing/2014/main" id="{A55FF1E6-361C-47F6-8151-85F29DA5AA41}"/>
              </a:ext>
            </a:extLst>
          </p:cNvPr>
          <p:cNvSpPr/>
          <p:nvPr/>
        </p:nvSpPr>
        <p:spPr>
          <a:xfrm>
            <a:off x="634917" y="1484237"/>
            <a:ext cx="2198078" cy="20923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21" y="4190640"/>
            <a:ext cx="2523104" cy="1665396"/>
          </a:xfrm>
          <a:prstGeom prst="rect">
            <a:avLst/>
          </a:prstGeom>
        </p:spPr>
      </p:pic>
      <p:sp>
        <p:nvSpPr>
          <p:cNvPr id="11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6437570" y="2723229"/>
            <a:ext cx="4878129" cy="2593734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무난한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호가든의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기본 화이트 베이스에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호가든 맥주에 어울리는 금색과 맥주의 색에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가까운 색을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톤다운하여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각종 이미지에 나오는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컬러들과 조화를 이룸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latin typeface="Consolas" panose="020B0609020204030204" pitchFamily="49" charset="0"/>
              </a:rPr>
              <a:t>rgb</a:t>
            </a:r>
            <a:r>
              <a:rPr lang="en-US" altLang="ko-KR" b="1" dirty="0">
                <a:latin typeface="Consolas" panose="020B0609020204030204" pitchFamily="49" charset="0"/>
              </a:rPr>
              <a:t>: 255, 245, 232)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3039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DA7411B1-8519-47A6-B6D8-3E19F3E419B5}"/>
              </a:ext>
            </a:extLst>
          </p:cNvPr>
          <p:cNvSpPr txBox="1"/>
          <p:nvPr/>
        </p:nvSpPr>
        <p:spPr>
          <a:xfrm>
            <a:off x="1746263" y="1715143"/>
            <a:ext cx="4065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브레인스토밍</a:t>
            </a:r>
            <a:endParaRPr lang="en-US" altLang="ko-KR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자료조사</a:t>
            </a:r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시장조사</a:t>
            </a:r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8A195B-2D0A-45AE-9983-8C68FEF7A3F6}"/>
              </a:ext>
            </a:extLst>
          </p:cNvPr>
          <p:cNvSpPr/>
          <p:nvPr/>
        </p:nvSpPr>
        <p:spPr>
          <a:xfrm>
            <a:off x="1910222" y="1073680"/>
            <a:ext cx="4065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주제선정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9E0573A-66E0-44C1-A09A-1FCB07C5DBCB}"/>
              </a:ext>
            </a:extLst>
          </p:cNvPr>
          <p:cNvSpPr/>
          <p:nvPr/>
        </p:nvSpPr>
        <p:spPr>
          <a:xfrm>
            <a:off x="1042857" y="911764"/>
            <a:ext cx="1042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53D75C-2CFB-4AD3-BD30-D29A03CB3BBD}"/>
              </a:ext>
            </a:extLst>
          </p:cNvPr>
          <p:cNvSpPr txBox="1"/>
          <p:nvPr/>
        </p:nvSpPr>
        <p:spPr>
          <a:xfrm>
            <a:off x="6216650" y="1943657"/>
            <a:ext cx="4065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컨셉  및 페르소나 설정</a:t>
            </a:r>
            <a:endParaRPr lang="en-US" altLang="ko-KR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UI</a:t>
            </a:r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설계 </a:t>
            </a:r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스토리보드</a:t>
            </a:r>
            <a:endParaRPr lang="en-US" altLang="ko-KR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  1) </a:t>
            </a:r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네비게이션</a:t>
            </a:r>
            <a:endParaRPr lang="en-US" altLang="ko-KR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  2) </a:t>
            </a:r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와이어프레임 </a:t>
            </a:r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레이아웃</a:t>
            </a:r>
            <a:endParaRPr lang="en-US" altLang="ko-KR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88FC9C-0E5C-4D07-AA66-8BB7B15867E0}"/>
              </a:ext>
            </a:extLst>
          </p:cNvPr>
          <p:cNvSpPr/>
          <p:nvPr/>
        </p:nvSpPr>
        <p:spPr>
          <a:xfrm>
            <a:off x="6015303" y="977472"/>
            <a:ext cx="1042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23968-0223-4125-B924-2BD6EF69D4BE}"/>
              </a:ext>
            </a:extLst>
          </p:cNvPr>
          <p:cNvSpPr txBox="1"/>
          <p:nvPr/>
        </p:nvSpPr>
        <p:spPr>
          <a:xfrm>
            <a:off x="1728064" y="3746801"/>
            <a:ext cx="40651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UI </a:t>
            </a:r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</a:t>
            </a:r>
            <a:endParaRPr lang="en-US" altLang="ko-KR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UI  </a:t>
            </a:r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디자인 가이드 </a:t>
            </a:r>
            <a:endParaRPr lang="en-US" altLang="ko-KR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로고</a:t>
            </a:r>
            <a:endParaRPr lang="en-US" altLang="ko-KR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1)</a:t>
            </a:r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컬러</a:t>
            </a:r>
            <a:endParaRPr lang="en-US" altLang="ko-KR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2)</a:t>
            </a:r>
            <a:r>
              <a:rPr lang="ko-KR" altLang="en-US" sz="16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타이포그라피</a:t>
            </a:r>
            <a:endParaRPr lang="en-US" altLang="ko-KR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 구현</a:t>
            </a:r>
            <a:endParaRPr lang="en-US" altLang="ko-KR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1)</a:t>
            </a:r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코드구현</a:t>
            </a:r>
            <a:endParaRPr lang="en-US" altLang="ko-KR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2)</a:t>
            </a:r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구현한 페이지 캡쳐</a:t>
            </a:r>
            <a:endParaRPr lang="en-US" altLang="ko-KR" sz="16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5673F3-A06A-4A85-ADED-DA724C140FEC}"/>
              </a:ext>
            </a:extLst>
          </p:cNvPr>
          <p:cNvSpPr/>
          <p:nvPr/>
        </p:nvSpPr>
        <p:spPr>
          <a:xfrm>
            <a:off x="1069261" y="3174254"/>
            <a:ext cx="1042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03 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03453C-8DAE-4A66-8D6E-ED449E07FC5B}"/>
              </a:ext>
            </a:extLst>
          </p:cNvPr>
          <p:cNvSpPr txBox="1"/>
          <p:nvPr/>
        </p:nvSpPr>
        <p:spPr>
          <a:xfrm>
            <a:off x="6374285" y="5374749"/>
            <a:ext cx="4065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평가 및 후기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39EB5D-169E-4FBB-8B03-D53629ACFAAB}"/>
              </a:ext>
            </a:extLst>
          </p:cNvPr>
          <p:cNvSpPr/>
          <p:nvPr/>
        </p:nvSpPr>
        <p:spPr>
          <a:xfrm>
            <a:off x="6096000" y="4035725"/>
            <a:ext cx="1042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701F5F-397C-41A7-BF8A-F3BC385F8739}"/>
              </a:ext>
            </a:extLst>
          </p:cNvPr>
          <p:cNvSpPr/>
          <p:nvPr/>
        </p:nvSpPr>
        <p:spPr>
          <a:xfrm>
            <a:off x="6783393" y="1131570"/>
            <a:ext cx="4065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기획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24AF7-A4A2-422F-BDBA-44AA3EB1627E}"/>
              </a:ext>
            </a:extLst>
          </p:cNvPr>
          <p:cNvSpPr txBox="1"/>
          <p:nvPr/>
        </p:nvSpPr>
        <p:spPr>
          <a:xfrm>
            <a:off x="1030856" y="564574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+mj-lt"/>
              </a:rPr>
              <a:t> 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FB7A556-1872-46E7-9F96-823B545305A5}"/>
              </a:ext>
            </a:extLst>
          </p:cNvPr>
          <p:cNvSpPr/>
          <p:nvPr/>
        </p:nvSpPr>
        <p:spPr>
          <a:xfrm>
            <a:off x="1910222" y="3329539"/>
            <a:ext cx="4065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0B01BB-9C93-4E1C-AB2C-4998094B7F17}"/>
              </a:ext>
            </a:extLst>
          </p:cNvPr>
          <p:cNvSpPr/>
          <p:nvPr/>
        </p:nvSpPr>
        <p:spPr>
          <a:xfrm>
            <a:off x="6924260" y="4186022"/>
            <a:ext cx="4065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평가</a:t>
            </a: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B2097F1D-D69C-40D1-8F3A-64A438F37642}"/>
              </a:ext>
            </a:extLst>
          </p:cNvPr>
          <p:cNvSpPr/>
          <p:nvPr/>
        </p:nvSpPr>
        <p:spPr>
          <a:xfrm>
            <a:off x="7743924" y="4077891"/>
            <a:ext cx="390525" cy="361950"/>
          </a:xfrm>
          <a:custGeom>
            <a:avLst/>
            <a:gdLst>
              <a:gd name="connsiteX0" fmla="*/ 196596 w 390525"/>
              <a:gd name="connsiteY0" fmla="*/ 7144 h 361950"/>
              <a:gd name="connsiteX1" fmla="*/ 7144 w 390525"/>
              <a:gd name="connsiteY1" fmla="*/ 174308 h 361950"/>
              <a:gd name="connsiteX2" fmla="*/ 50578 w 390525"/>
              <a:gd name="connsiteY2" fmla="*/ 280892 h 361950"/>
              <a:gd name="connsiteX3" fmla="*/ 32671 w 390525"/>
              <a:gd name="connsiteY3" fmla="*/ 344710 h 361950"/>
              <a:gd name="connsiteX4" fmla="*/ 40577 w 390525"/>
              <a:gd name="connsiteY4" fmla="*/ 363760 h 361950"/>
              <a:gd name="connsiteX5" fmla="*/ 125730 w 390525"/>
              <a:gd name="connsiteY5" fmla="*/ 329375 h 361950"/>
              <a:gd name="connsiteX6" fmla="*/ 196596 w 390525"/>
              <a:gd name="connsiteY6" fmla="*/ 341471 h 361950"/>
              <a:gd name="connsiteX7" fmla="*/ 387572 w 390525"/>
              <a:gd name="connsiteY7" fmla="*/ 174308 h 361950"/>
              <a:gd name="connsiteX8" fmla="*/ 196596 w 390525"/>
              <a:gd name="connsiteY8" fmla="*/ 7144 h 361950"/>
              <a:gd name="connsiteX9" fmla="*/ 108966 w 390525"/>
              <a:gd name="connsiteY9" fmla="*/ 207740 h 361950"/>
              <a:gd name="connsiteX10" fmla="*/ 75533 w 390525"/>
              <a:gd name="connsiteY10" fmla="*/ 174308 h 361950"/>
              <a:gd name="connsiteX11" fmla="*/ 108966 w 390525"/>
              <a:gd name="connsiteY11" fmla="*/ 140875 h 361950"/>
              <a:gd name="connsiteX12" fmla="*/ 142399 w 390525"/>
              <a:gd name="connsiteY12" fmla="*/ 174308 h 361950"/>
              <a:gd name="connsiteX13" fmla="*/ 108966 w 390525"/>
              <a:gd name="connsiteY13" fmla="*/ 207740 h 361950"/>
              <a:gd name="connsiteX14" fmla="*/ 198120 w 390525"/>
              <a:gd name="connsiteY14" fmla="*/ 207740 h 361950"/>
              <a:gd name="connsiteX15" fmla="*/ 164687 w 390525"/>
              <a:gd name="connsiteY15" fmla="*/ 174308 h 361950"/>
              <a:gd name="connsiteX16" fmla="*/ 198120 w 390525"/>
              <a:gd name="connsiteY16" fmla="*/ 140875 h 361950"/>
              <a:gd name="connsiteX17" fmla="*/ 231553 w 390525"/>
              <a:gd name="connsiteY17" fmla="*/ 174308 h 361950"/>
              <a:gd name="connsiteX18" fmla="*/ 198120 w 390525"/>
              <a:gd name="connsiteY18" fmla="*/ 207740 h 361950"/>
              <a:gd name="connsiteX19" fmla="*/ 287274 w 390525"/>
              <a:gd name="connsiteY19" fmla="*/ 207740 h 361950"/>
              <a:gd name="connsiteX20" fmla="*/ 253841 w 390525"/>
              <a:gd name="connsiteY20" fmla="*/ 174308 h 361950"/>
              <a:gd name="connsiteX21" fmla="*/ 287274 w 390525"/>
              <a:gd name="connsiteY21" fmla="*/ 140875 h 361950"/>
              <a:gd name="connsiteX22" fmla="*/ 320707 w 390525"/>
              <a:gd name="connsiteY22" fmla="*/ 174308 h 361950"/>
              <a:gd name="connsiteX23" fmla="*/ 287274 w 390525"/>
              <a:gd name="connsiteY23" fmla="*/ 20774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0525" h="361950">
                <a:moveTo>
                  <a:pt x="196596" y="7144"/>
                </a:moveTo>
                <a:cubicBezTo>
                  <a:pt x="92107" y="7144"/>
                  <a:pt x="7144" y="82105"/>
                  <a:pt x="7144" y="174308"/>
                </a:cubicBezTo>
                <a:cubicBezTo>
                  <a:pt x="7144" y="213265"/>
                  <a:pt x="22574" y="250984"/>
                  <a:pt x="50578" y="280892"/>
                </a:cubicBezTo>
                <a:cubicBezTo>
                  <a:pt x="56102" y="303752"/>
                  <a:pt x="49435" y="328041"/>
                  <a:pt x="32671" y="344710"/>
                </a:cubicBezTo>
                <a:cubicBezTo>
                  <a:pt x="25718" y="351663"/>
                  <a:pt x="30671" y="363760"/>
                  <a:pt x="40577" y="363760"/>
                </a:cubicBezTo>
                <a:cubicBezTo>
                  <a:pt x="72295" y="363760"/>
                  <a:pt x="102965" y="351282"/>
                  <a:pt x="125730" y="329375"/>
                </a:cubicBezTo>
                <a:cubicBezTo>
                  <a:pt x="148209" y="337375"/>
                  <a:pt x="172021" y="341471"/>
                  <a:pt x="196596" y="341471"/>
                </a:cubicBezTo>
                <a:cubicBezTo>
                  <a:pt x="301085" y="341471"/>
                  <a:pt x="387572" y="266509"/>
                  <a:pt x="387572" y="174308"/>
                </a:cubicBezTo>
                <a:cubicBezTo>
                  <a:pt x="387572" y="82105"/>
                  <a:pt x="301085" y="7144"/>
                  <a:pt x="196596" y="7144"/>
                </a:cubicBezTo>
                <a:close/>
                <a:moveTo>
                  <a:pt x="108966" y="207740"/>
                </a:moveTo>
                <a:cubicBezTo>
                  <a:pt x="90488" y="207740"/>
                  <a:pt x="75533" y="192786"/>
                  <a:pt x="75533" y="174308"/>
                </a:cubicBezTo>
                <a:cubicBezTo>
                  <a:pt x="75533" y="155829"/>
                  <a:pt x="90488" y="140875"/>
                  <a:pt x="108966" y="140875"/>
                </a:cubicBezTo>
                <a:cubicBezTo>
                  <a:pt x="127445" y="140875"/>
                  <a:pt x="142399" y="155829"/>
                  <a:pt x="142399" y="174308"/>
                </a:cubicBezTo>
                <a:cubicBezTo>
                  <a:pt x="142399" y="192786"/>
                  <a:pt x="127349" y="207740"/>
                  <a:pt x="108966" y="207740"/>
                </a:cubicBezTo>
                <a:close/>
                <a:moveTo>
                  <a:pt x="198120" y="207740"/>
                </a:moveTo>
                <a:cubicBezTo>
                  <a:pt x="179642" y="207740"/>
                  <a:pt x="164687" y="192786"/>
                  <a:pt x="164687" y="174308"/>
                </a:cubicBezTo>
                <a:cubicBezTo>
                  <a:pt x="164687" y="155829"/>
                  <a:pt x="179642" y="140875"/>
                  <a:pt x="198120" y="140875"/>
                </a:cubicBezTo>
                <a:cubicBezTo>
                  <a:pt x="216598" y="140875"/>
                  <a:pt x="231553" y="155829"/>
                  <a:pt x="231553" y="174308"/>
                </a:cubicBezTo>
                <a:cubicBezTo>
                  <a:pt x="231553" y="192786"/>
                  <a:pt x="216503" y="207740"/>
                  <a:pt x="198120" y="207740"/>
                </a:cubicBezTo>
                <a:close/>
                <a:moveTo>
                  <a:pt x="287274" y="207740"/>
                </a:moveTo>
                <a:cubicBezTo>
                  <a:pt x="268796" y="207740"/>
                  <a:pt x="253841" y="192786"/>
                  <a:pt x="253841" y="174308"/>
                </a:cubicBezTo>
                <a:cubicBezTo>
                  <a:pt x="253841" y="155829"/>
                  <a:pt x="268796" y="140875"/>
                  <a:pt x="287274" y="140875"/>
                </a:cubicBezTo>
                <a:cubicBezTo>
                  <a:pt x="305753" y="140875"/>
                  <a:pt x="320707" y="155829"/>
                  <a:pt x="320707" y="174308"/>
                </a:cubicBezTo>
                <a:cubicBezTo>
                  <a:pt x="320707" y="192786"/>
                  <a:pt x="305657" y="207740"/>
                  <a:pt x="287274" y="20774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CBAD637-071B-4F45-B93A-D28729F73DA3}"/>
              </a:ext>
            </a:extLst>
          </p:cNvPr>
          <p:cNvGrpSpPr/>
          <p:nvPr/>
        </p:nvGrpSpPr>
        <p:grpSpPr>
          <a:xfrm>
            <a:off x="7482090" y="1099358"/>
            <a:ext cx="388715" cy="388239"/>
            <a:chOff x="2090919" y="902017"/>
            <a:chExt cx="388715" cy="388239"/>
          </a:xfrm>
          <a:solidFill>
            <a:schemeClr val="bg1"/>
          </a:solidFill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B352C77A-0344-4595-AE8F-E21BBF24B260}"/>
                </a:ext>
              </a:extLst>
            </p:cNvPr>
            <p:cNvSpPr/>
            <p:nvPr/>
          </p:nvSpPr>
          <p:spPr>
            <a:xfrm>
              <a:off x="2412959" y="991314"/>
              <a:ext cx="66675" cy="66675"/>
            </a:xfrm>
            <a:custGeom>
              <a:avLst/>
              <a:gdLst>
                <a:gd name="connsiteX0" fmla="*/ 62198 w 66675"/>
                <a:gd name="connsiteY0" fmla="*/ 26146 h 66675"/>
                <a:gd name="connsiteX1" fmla="*/ 46482 w 66675"/>
                <a:gd name="connsiteY1" fmla="*/ 10430 h 66675"/>
                <a:gd name="connsiteX2" fmla="*/ 30766 w 66675"/>
                <a:gd name="connsiteY2" fmla="*/ 10430 h 66675"/>
                <a:gd name="connsiteX3" fmla="*/ 7144 w 66675"/>
                <a:gd name="connsiteY3" fmla="*/ 34052 h 66675"/>
                <a:gd name="connsiteX4" fmla="*/ 38671 w 66675"/>
                <a:gd name="connsiteY4" fmla="*/ 65580 h 66675"/>
                <a:gd name="connsiteX5" fmla="*/ 62293 w 66675"/>
                <a:gd name="connsiteY5" fmla="*/ 41958 h 66675"/>
                <a:gd name="connsiteX6" fmla="*/ 62198 w 66675"/>
                <a:gd name="connsiteY6" fmla="*/ 261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62198" y="26146"/>
                  </a:moveTo>
                  <a:lnTo>
                    <a:pt x="46482" y="10430"/>
                  </a:lnTo>
                  <a:cubicBezTo>
                    <a:pt x="42100" y="6048"/>
                    <a:pt x="35052" y="6048"/>
                    <a:pt x="30766" y="10430"/>
                  </a:cubicBezTo>
                  <a:lnTo>
                    <a:pt x="7144" y="34052"/>
                  </a:lnTo>
                  <a:lnTo>
                    <a:pt x="38671" y="65580"/>
                  </a:lnTo>
                  <a:lnTo>
                    <a:pt x="62293" y="41958"/>
                  </a:lnTo>
                  <a:cubicBezTo>
                    <a:pt x="66580" y="37481"/>
                    <a:pt x="66580" y="30432"/>
                    <a:pt x="62198" y="26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EA237DD6-EECA-4651-ACCB-943FEAF84F51}"/>
                </a:ext>
              </a:extLst>
            </p:cNvPr>
            <p:cNvSpPr/>
            <p:nvPr/>
          </p:nvSpPr>
          <p:spPr>
            <a:xfrm>
              <a:off x="2331893" y="1034034"/>
              <a:ext cx="104775" cy="104775"/>
            </a:xfrm>
            <a:custGeom>
              <a:avLst/>
              <a:gdLst>
                <a:gd name="connsiteX0" fmla="*/ 19725 w 104775"/>
                <a:gd name="connsiteY0" fmla="*/ 59531 h 104775"/>
                <a:gd name="connsiteX1" fmla="*/ 7438 w 104775"/>
                <a:gd name="connsiteY1" fmla="*/ 96488 h 104775"/>
                <a:gd name="connsiteX2" fmla="*/ 8771 w 104775"/>
                <a:gd name="connsiteY2" fmla="*/ 102108 h 104775"/>
                <a:gd name="connsiteX3" fmla="*/ 14391 w 104775"/>
                <a:gd name="connsiteY3" fmla="*/ 103442 h 104775"/>
                <a:gd name="connsiteX4" fmla="*/ 51348 w 104775"/>
                <a:gd name="connsiteY4" fmla="*/ 91154 h 104775"/>
                <a:gd name="connsiteX5" fmla="*/ 104021 w 104775"/>
                <a:gd name="connsiteY5" fmla="*/ 38672 h 104775"/>
                <a:gd name="connsiteX6" fmla="*/ 72494 w 104775"/>
                <a:gd name="connsiteY6" fmla="*/ 7144 h 104775"/>
                <a:gd name="connsiteX7" fmla="*/ 19725 w 104775"/>
                <a:gd name="connsiteY7" fmla="*/ 5953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104775">
                  <a:moveTo>
                    <a:pt x="19725" y="59531"/>
                  </a:moveTo>
                  <a:lnTo>
                    <a:pt x="7438" y="96488"/>
                  </a:lnTo>
                  <a:cubicBezTo>
                    <a:pt x="6771" y="98488"/>
                    <a:pt x="7247" y="100584"/>
                    <a:pt x="8771" y="102108"/>
                  </a:cubicBezTo>
                  <a:cubicBezTo>
                    <a:pt x="10200" y="103537"/>
                    <a:pt x="12391" y="104108"/>
                    <a:pt x="14391" y="103442"/>
                  </a:cubicBezTo>
                  <a:lnTo>
                    <a:pt x="51348" y="91154"/>
                  </a:lnTo>
                  <a:lnTo>
                    <a:pt x="104021" y="38672"/>
                  </a:lnTo>
                  <a:lnTo>
                    <a:pt x="72494" y="7144"/>
                  </a:lnTo>
                  <a:lnTo>
                    <a:pt x="19725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EAC05412-A6EE-4A82-9487-4D3C9983336D}"/>
                </a:ext>
              </a:extLst>
            </p:cNvPr>
            <p:cNvSpPr/>
            <p:nvPr/>
          </p:nvSpPr>
          <p:spPr>
            <a:xfrm>
              <a:off x="2090919" y="947356"/>
              <a:ext cx="257175" cy="342900"/>
            </a:xfrm>
            <a:custGeom>
              <a:avLst/>
              <a:gdLst>
                <a:gd name="connsiteX0" fmla="*/ 29432 w 257175"/>
                <a:gd name="connsiteY0" fmla="*/ 308705 h 342900"/>
                <a:gd name="connsiteX1" fmla="*/ 29432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2 w 257175"/>
                <a:gd name="connsiteY10" fmla="*/ 308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2" y="308705"/>
                  </a:moveTo>
                  <a:lnTo>
                    <a:pt x="2943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850"/>
                    <a:pt x="29432" y="314897"/>
                    <a:pt x="29432" y="3087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4B6F40CF-C479-4663-A9E5-E250AEC3340E}"/>
                </a:ext>
              </a:extLst>
            </p:cNvPr>
            <p:cNvSpPr/>
            <p:nvPr/>
          </p:nvSpPr>
          <p:spPr>
            <a:xfrm>
              <a:off x="2225317" y="969645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9F30BEDC-BF04-4E8F-B88D-B8EDF001F468}"/>
                </a:ext>
              </a:extLst>
            </p:cNvPr>
            <p:cNvSpPr/>
            <p:nvPr/>
          </p:nvSpPr>
          <p:spPr>
            <a:xfrm>
              <a:off x="2203028" y="1036510"/>
              <a:ext cx="76200" cy="57150"/>
            </a:xfrm>
            <a:custGeom>
              <a:avLst/>
              <a:gdLst>
                <a:gd name="connsiteX0" fmla="*/ 40576 w 76200"/>
                <a:gd name="connsiteY0" fmla="*/ 7144 h 57150"/>
                <a:gd name="connsiteX1" fmla="*/ 7144 w 76200"/>
                <a:gd name="connsiteY1" fmla="*/ 40577 h 57150"/>
                <a:gd name="connsiteX2" fmla="*/ 7144 w 76200"/>
                <a:gd name="connsiteY2" fmla="*/ 51721 h 57150"/>
                <a:gd name="connsiteX3" fmla="*/ 74009 w 76200"/>
                <a:gd name="connsiteY3" fmla="*/ 51721 h 57150"/>
                <a:gd name="connsiteX4" fmla="*/ 74009 w 76200"/>
                <a:gd name="connsiteY4" fmla="*/ 40577 h 57150"/>
                <a:gd name="connsiteX5" fmla="*/ 40576 w 76200"/>
                <a:gd name="connsiteY5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40576" y="7144"/>
                  </a:moveTo>
                  <a:cubicBezTo>
                    <a:pt x="22098" y="7144"/>
                    <a:pt x="7144" y="22098"/>
                    <a:pt x="7144" y="40577"/>
                  </a:cubicBezTo>
                  <a:lnTo>
                    <a:pt x="7144" y="51721"/>
                  </a:lnTo>
                  <a:lnTo>
                    <a:pt x="74009" y="51721"/>
                  </a:lnTo>
                  <a:lnTo>
                    <a:pt x="74009" y="40577"/>
                  </a:lnTo>
                  <a:cubicBezTo>
                    <a:pt x="74009" y="22098"/>
                    <a:pt x="59055" y="7144"/>
                    <a:pt x="4057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CD79EF5A-AE88-4DE6-A187-01FC5B6C0852}"/>
                </a:ext>
              </a:extLst>
            </p:cNvPr>
            <p:cNvSpPr/>
            <p:nvPr/>
          </p:nvSpPr>
          <p:spPr>
            <a:xfrm>
              <a:off x="2135496" y="902017"/>
              <a:ext cx="257175" cy="342900"/>
            </a:xfrm>
            <a:custGeom>
              <a:avLst/>
              <a:gdLst>
                <a:gd name="connsiteX0" fmla="*/ 189357 w 257175"/>
                <a:gd name="connsiteY0" fmla="*/ 249936 h 342900"/>
                <a:gd name="connsiteX1" fmla="*/ 182594 w 257175"/>
                <a:gd name="connsiteY1" fmla="*/ 221551 h 342900"/>
                <a:gd name="connsiteX2" fmla="*/ 196596 w 257175"/>
                <a:gd name="connsiteY2" fmla="*/ 179642 h 342900"/>
                <a:gd name="connsiteX3" fmla="*/ 252984 w 257175"/>
                <a:gd name="connsiteY3" fmla="*/ 123254 h 342900"/>
                <a:gd name="connsiteX4" fmla="*/ 252984 w 257175"/>
                <a:gd name="connsiteY4" fmla="*/ 97155 h 342900"/>
                <a:gd name="connsiteX5" fmla="*/ 174974 w 257175"/>
                <a:gd name="connsiteY5" fmla="*/ 97155 h 342900"/>
                <a:gd name="connsiteX6" fmla="*/ 163830 w 257175"/>
                <a:gd name="connsiteY6" fmla="*/ 86011 h 342900"/>
                <a:gd name="connsiteX7" fmla="*/ 163830 w 257175"/>
                <a:gd name="connsiteY7" fmla="*/ 7144 h 342900"/>
                <a:gd name="connsiteX8" fmla="*/ 18288 w 257175"/>
                <a:gd name="connsiteY8" fmla="*/ 7144 h 342900"/>
                <a:gd name="connsiteX9" fmla="*/ 7144 w 257175"/>
                <a:gd name="connsiteY9" fmla="*/ 18288 h 342900"/>
                <a:gd name="connsiteX10" fmla="*/ 7144 w 257175"/>
                <a:gd name="connsiteY10" fmla="*/ 331851 h 342900"/>
                <a:gd name="connsiteX11" fmla="*/ 18288 w 257175"/>
                <a:gd name="connsiteY11" fmla="*/ 342995 h 342900"/>
                <a:gd name="connsiteX12" fmla="*/ 241935 w 257175"/>
                <a:gd name="connsiteY12" fmla="*/ 342995 h 342900"/>
                <a:gd name="connsiteX13" fmla="*/ 253079 w 257175"/>
                <a:gd name="connsiteY13" fmla="*/ 331851 h 342900"/>
                <a:gd name="connsiteX14" fmla="*/ 253079 w 257175"/>
                <a:gd name="connsiteY14" fmla="*/ 244793 h 342900"/>
                <a:gd name="connsiteX15" fmla="*/ 214408 w 257175"/>
                <a:gd name="connsiteY15" fmla="*/ 257747 h 342900"/>
                <a:gd name="connsiteX16" fmla="*/ 189357 w 257175"/>
                <a:gd name="connsiteY16" fmla="*/ 249936 h 342900"/>
                <a:gd name="connsiteX17" fmla="*/ 152686 w 257175"/>
                <a:gd name="connsiteY17" fmla="*/ 297656 h 342900"/>
                <a:gd name="connsiteX18" fmla="*/ 63532 w 257175"/>
                <a:gd name="connsiteY18" fmla="*/ 297656 h 342900"/>
                <a:gd name="connsiteX19" fmla="*/ 52388 w 257175"/>
                <a:gd name="connsiteY19" fmla="*/ 286512 h 342900"/>
                <a:gd name="connsiteX20" fmla="*/ 63532 w 257175"/>
                <a:gd name="connsiteY20" fmla="*/ 275368 h 342900"/>
                <a:gd name="connsiteX21" fmla="*/ 152686 w 257175"/>
                <a:gd name="connsiteY21" fmla="*/ 275368 h 342900"/>
                <a:gd name="connsiteX22" fmla="*/ 163830 w 257175"/>
                <a:gd name="connsiteY22" fmla="*/ 286512 h 342900"/>
                <a:gd name="connsiteX23" fmla="*/ 152686 w 257175"/>
                <a:gd name="connsiteY23" fmla="*/ 297656 h 342900"/>
                <a:gd name="connsiteX24" fmla="*/ 152686 w 257175"/>
                <a:gd name="connsiteY24" fmla="*/ 253079 h 342900"/>
                <a:gd name="connsiteX25" fmla="*/ 63532 w 257175"/>
                <a:gd name="connsiteY25" fmla="*/ 253079 h 342900"/>
                <a:gd name="connsiteX26" fmla="*/ 52388 w 257175"/>
                <a:gd name="connsiteY26" fmla="*/ 241935 h 342900"/>
                <a:gd name="connsiteX27" fmla="*/ 63532 w 257175"/>
                <a:gd name="connsiteY27" fmla="*/ 230791 h 342900"/>
                <a:gd name="connsiteX28" fmla="*/ 152686 w 257175"/>
                <a:gd name="connsiteY28" fmla="*/ 230791 h 342900"/>
                <a:gd name="connsiteX29" fmla="*/ 163830 w 257175"/>
                <a:gd name="connsiteY29" fmla="*/ 241935 h 342900"/>
                <a:gd name="connsiteX30" fmla="*/ 152686 w 257175"/>
                <a:gd name="connsiteY30" fmla="*/ 253079 h 342900"/>
                <a:gd name="connsiteX31" fmla="*/ 163830 w 257175"/>
                <a:gd name="connsiteY31" fmla="*/ 197358 h 342900"/>
                <a:gd name="connsiteX32" fmla="*/ 152686 w 257175"/>
                <a:gd name="connsiteY32" fmla="*/ 208502 h 342900"/>
                <a:gd name="connsiteX33" fmla="*/ 63532 w 257175"/>
                <a:gd name="connsiteY33" fmla="*/ 208502 h 342900"/>
                <a:gd name="connsiteX34" fmla="*/ 52388 w 257175"/>
                <a:gd name="connsiteY34" fmla="*/ 197358 h 342900"/>
                <a:gd name="connsiteX35" fmla="*/ 52388 w 257175"/>
                <a:gd name="connsiteY35" fmla="*/ 175070 h 342900"/>
                <a:gd name="connsiteX36" fmla="*/ 108109 w 257175"/>
                <a:gd name="connsiteY36" fmla="*/ 119348 h 342900"/>
                <a:gd name="connsiteX37" fmla="*/ 74676 w 257175"/>
                <a:gd name="connsiteY37" fmla="*/ 85916 h 342900"/>
                <a:gd name="connsiteX38" fmla="*/ 108109 w 257175"/>
                <a:gd name="connsiteY38" fmla="*/ 52483 h 342900"/>
                <a:gd name="connsiteX39" fmla="*/ 141542 w 257175"/>
                <a:gd name="connsiteY39" fmla="*/ 85916 h 342900"/>
                <a:gd name="connsiteX40" fmla="*/ 108109 w 257175"/>
                <a:gd name="connsiteY40" fmla="*/ 119348 h 342900"/>
                <a:gd name="connsiteX41" fmla="*/ 163830 w 257175"/>
                <a:gd name="connsiteY41" fmla="*/ 175070 h 342900"/>
                <a:gd name="connsiteX42" fmla="*/ 163830 w 257175"/>
                <a:gd name="connsiteY42" fmla="*/ 19735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7175" h="342900">
                  <a:moveTo>
                    <a:pt x="189357" y="249936"/>
                  </a:moveTo>
                  <a:cubicBezTo>
                    <a:pt x="181832" y="242316"/>
                    <a:pt x="179260" y="231458"/>
                    <a:pt x="182594" y="221551"/>
                  </a:cubicBezTo>
                  <a:lnTo>
                    <a:pt x="196596" y="179642"/>
                  </a:lnTo>
                  <a:lnTo>
                    <a:pt x="252984" y="123254"/>
                  </a:lnTo>
                  <a:lnTo>
                    <a:pt x="252984" y="97155"/>
                  </a:lnTo>
                  <a:lnTo>
                    <a:pt x="174974" y="97155"/>
                  </a:lnTo>
                  <a:cubicBezTo>
                    <a:pt x="168783" y="97155"/>
                    <a:pt x="163830" y="92202"/>
                    <a:pt x="163830" y="86011"/>
                  </a:cubicBezTo>
                  <a:lnTo>
                    <a:pt x="163830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44793"/>
                  </a:lnTo>
                  <a:lnTo>
                    <a:pt x="214408" y="257747"/>
                  </a:lnTo>
                  <a:cubicBezTo>
                    <a:pt x="204597" y="258223"/>
                    <a:pt x="197263" y="257651"/>
                    <a:pt x="189357" y="249936"/>
                  </a:cubicBezTo>
                  <a:close/>
                  <a:moveTo>
                    <a:pt x="152686" y="297656"/>
                  </a:moveTo>
                  <a:lnTo>
                    <a:pt x="63532" y="297656"/>
                  </a:lnTo>
                  <a:cubicBezTo>
                    <a:pt x="57341" y="297656"/>
                    <a:pt x="52388" y="292703"/>
                    <a:pt x="52388" y="286512"/>
                  </a:cubicBezTo>
                  <a:cubicBezTo>
                    <a:pt x="52388" y="280321"/>
                    <a:pt x="57341" y="275368"/>
                    <a:pt x="63532" y="275368"/>
                  </a:cubicBezTo>
                  <a:lnTo>
                    <a:pt x="152686" y="275368"/>
                  </a:lnTo>
                  <a:cubicBezTo>
                    <a:pt x="158877" y="275368"/>
                    <a:pt x="163830" y="280321"/>
                    <a:pt x="163830" y="286512"/>
                  </a:cubicBezTo>
                  <a:cubicBezTo>
                    <a:pt x="163830" y="292608"/>
                    <a:pt x="158877" y="297656"/>
                    <a:pt x="152686" y="297656"/>
                  </a:cubicBezTo>
                  <a:close/>
                  <a:moveTo>
                    <a:pt x="152686" y="253079"/>
                  </a:moveTo>
                  <a:lnTo>
                    <a:pt x="63532" y="253079"/>
                  </a:lnTo>
                  <a:cubicBezTo>
                    <a:pt x="57341" y="253079"/>
                    <a:pt x="52388" y="248126"/>
                    <a:pt x="52388" y="241935"/>
                  </a:cubicBezTo>
                  <a:cubicBezTo>
                    <a:pt x="52388" y="235744"/>
                    <a:pt x="57341" y="230791"/>
                    <a:pt x="63532" y="230791"/>
                  </a:cubicBezTo>
                  <a:lnTo>
                    <a:pt x="152686" y="230791"/>
                  </a:lnTo>
                  <a:cubicBezTo>
                    <a:pt x="158877" y="230791"/>
                    <a:pt x="163830" y="235744"/>
                    <a:pt x="163830" y="241935"/>
                  </a:cubicBezTo>
                  <a:cubicBezTo>
                    <a:pt x="163830" y="248126"/>
                    <a:pt x="158877" y="253079"/>
                    <a:pt x="152686" y="253079"/>
                  </a:cubicBezTo>
                  <a:close/>
                  <a:moveTo>
                    <a:pt x="163830" y="197358"/>
                  </a:moveTo>
                  <a:cubicBezTo>
                    <a:pt x="163830" y="203549"/>
                    <a:pt x="158877" y="208502"/>
                    <a:pt x="152686" y="208502"/>
                  </a:cubicBezTo>
                  <a:lnTo>
                    <a:pt x="63532" y="208502"/>
                  </a:lnTo>
                  <a:cubicBezTo>
                    <a:pt x="57341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9630" y="119348"/>
                    <a:pt x="74676" y="104394"/>
                    <a:pt x="74676" y="85916"/>
                  </a:cubicBezTo>
                  <a:cubicBezTo>
                    <a:pt x="74676" y="67437"/>
                    <a:pt x="89630" y="52483"/>
                    <a:pt x="108109" y="52483"/>
                  </a:cubicBezTo>
                  <a:cubicBezTo>
                    <a:pt x="126587" y="52483"/>
                    <a:pt x="141542" y="67437"/>
                    <a:pt x="141542" y="85916"/>
                  </a:cubicBezTo>
                  <a:cubicBezTo>
                    <a:pt x="141542" y="104394"/>
                    <a:pt x="126587" y="119348"/>
                    <a:pt x="108109" y="119348"/>
                  </a:cubicBezTo>
                  <a:cubicBezTo>
                    <a:pt x="138875" y="119348"/>
                    <a:pt x="163830" y="144304"/>
                    <a:pt x="163830" y="175070"/>
                  </a:cubicBezTo>
                  <a:lnTo>
                    <a:pt x="163830" y="197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2FCE6144-461C-4339-8AA9-95EA5CB42C04}"/>
                </a:ext>
              </a:extLst>
            </p:cNvPr>
            <p:cNvSpPr/>
            <p:nvPr/>
          </p:nvSpPr>
          <p:spPr>
            <a:xfrm>
              <a:off x="2314471" y="902017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8831DD6-15AF-4CE3-BC70-7EBE4CF27515}"/>
              </a:ext>
            </a:extLst>
          </p:cNvPr>
          <p:cNvGrpSpPr/>
          <p:nvPr/>
        </p:nvGrpSpPr>
        <p:grpSpPr>
          <a:xfrm>
            <a:off x="3066198" y="1038056"/>
            <a:ext cx="392240" cy="386638"/>
            <a:chOff x="5451265" y="5564677"/>
            <a:chExt cx="392240" cy="386638"/>
          </a:xfrm>
          <a:solidFill>
            <a:schemeClr val="bg1"/>
          </a:solidFill>
        </p:grpSpPr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4DA61780-5188-4397-ACB7-241DD9AEA37B}"/>
                </a:ext>
              </a:extLst>
            </p:cNvPr>
            <p:cNvSpPr/>
            <p:nvPr/>
          </p:nvSpPr>
          <p:spPr>
            <a:xfrm>
              <a:off x="5563503" y="5855779"/>
              <a:ext cx="161925" cy="57150"/>
            </a:xfrm>
            <a:custGeom>
              <a:avLst/>
              <a:gdLst>
                <a:gd name="connsiteX0" fmla="*/ 162537 w 161925"/>
                <a:gd name="connsiteY0" fmla="*/ 44100 h 57150"/>
                <a:gd name="connsiteX1" fmla="*/ 151964 w 161925"/>
                <a:gd name="connsiteY1" fmla="*/ 29432 h 57150"/>
                <a:gd name="connsiteX2" fmla="*/ 140820 w 161925"/>
                <a:gd name="connsiteY2" fmla="*/ 29432 h 57150"/>
                <a:gd name="connsiteX3" fmla="*/ 140820 w 161925"/>
                <a:gd name="connsiteY3" fmla="*/ 7144 h 57150"/>
                <a:gd name="connsiteX4" fmla="*/ 29377 w 161925"/>
                <a:gd name="connsiteY4" fmla="*/ 7144 h 57150"/>
                <a:gd name="connsiteX5" fmla="*/ 29377 w 161925"/>
                <a:gd name="connsiteY5" fmla="*/ 29432 h 57150"/>
                <a:gd name="connsiteX6" fmla="*/ 18233 w 161925"/>
                <a:gd name="connsiteY6" fmla="*/ 29432 h 57150"/>
                <a:gd name="connsiteX7" fmla="*/ 7660 w 161925"/>
                <a:gd name="connsiteY7" fmla="*/ 37052 h 57150"/>
                <a:gd name="connsiteX8" fmla="*/ 18233 w 161925"/>
                <a:gd name="connsiteY8" fmla="*/ 51721 h 57150"/>
                <a:gd name="connsiteX9" fmla="*/ 151964 w 161925"/>
                <a:gd name="connsiteY9" fmla="*/ 51721 h 57150"/>
                <a:gd name="connsiteX10" fmla="*/ 162537 w 161925"/>
                <a:gd name="connsiteY10" fmla="*/ 4410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925" h="57150">
                  <a:moveTo>
                    <a:pt x="162537" y="44100"/>
                  </a:moveTo>
                  <a:cubicBezTo>
                    <a:pt x="164823" y="36480"/>
                    <a:pt x="159203" y="29432"/>
                    <a:pt x="151964" y="29432"/>
                  </a:cubicBezTo>
                  <a:lnTo>
                    <a:pt x="140820" y="29432"/>
                  </a:lnTo>
                  <a:lnTo>
                    <a:pt x="140820" y="7144"/>
                  </a:lnTo>
                  <a:lnTo>
                    <a:pt x="29377" y="7144"/>
                  </a:lnTo>
                  <a:lnTo>
                    <a:pt x="29377" y="29432"/>
                  </a:lnTo>
                  <a:lnTo>
                    <a:pt x="18233" y="29432"/>
                  </a:lnTo>
                  <a:cubicBezTo>
                    <a:pt x="13471" y="29432"/>
                    <a:pt x="9089" y="32480"/>
                    <a:pt x="7660" y="37052"/>
                  </a:cubicBezTo>
                  <a:cubicBezTo>
                    <a:pt x="5374" y="44672"/>
                    <a:pt x="10994" y="51721"/>
                    <a:pt x="18233" y="51721"/>
                  </a:cubicBezTo>
                  <a:lnTo>
                    <a:pt x="151964" y="51721"/>
                  </a:lnTo>
                  <a:cubicBezTo>
                    <a:pt x="156822" y="51815"/>
                    <a:pt x="161204" y="48768"/>
                    <a:pt x="162537" y="44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2037C6E7-E2EB-49EC-A2FF-A0A65332CD85}"/>
                </a:ext>
              </a:extLst>
            </p:cNvPr>
            <p:cNvSpPr/>
            <p:nvPr/>
          </p:nvSpPr>
          <p:spPr>
            <a:xfrm>
              <a:off x="5780987" y="5608307"/>
              <a:ext cx="57150" cy="38100"/>
            </a:xfrm>
            <a:custGeom>
              <a:avLst/>
              <a:gdLst>
                <a:gd name="connsiteX0" fmla="*/ 7537 w 57150"/>
                <a:gd name="connsiteY0" fmla="*/ 26968 h 38100"/>
                <a:gd name="connsiteX1" fmla="*/ 21158 w 57150"/>
                <a:gd name="connsiteY1" fmla="*/ 34874 h 38100"/>
                <a:gd name="connsiteX2" fmla="*/ 43447 w 57150"/>
                <a:gd name="connsiteY2" fmla="*/ 29064 h 38100"/>
                <a:gd name="connsiteX3" fmla="*/ 51352 w 57150"/>
                <a:gd name="connsiteY3" fmla="*/ 15443 h 38100"/>
                <a:gd name="connsiteX4" fmla="*/ 37732 w 57150"/>
                <a:gd name="connsiteY4" fmla="*/ 7537 h 38100"/>
                <a:gd name="connsiteX5" fmla="*/ 15443 w 57150"/>
                <a:gd name="connsiteY5" fmla="*/ 13348 h 38100"/>
                <a:gd name="connsiteX6" fmla="*/ 7537 w 57150"/>
                <a:gd name="connsiteY6" fmla="*/ 269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7537" y="26968"/>
                  </a:moveTo>
                  <a:cubicBezTo>
                    <a:pt x="9157" y="32969"/>
                    <a:pt x="15252" y="36398"/>
                    <a:pt x="21158" y="34874"/>
                  </a:cubicBezTo>
                  <a:lnTo>
                    <a:pt x="43447" y="29064"/>
                  </a:lnTo>
                  <a:cubicBezTo>
                    <a:pt x="49352" y="27444"/>
                    <a:pt x="52876" y="21348"/>
                    <a:pt x="51352" y="15443"/>
                  </a:cubicBezTo>
                  <a:cubicBezTo>
                    <a:pt x="49733" y="9442"/>
                    <a:pt x="43637" y="5918"/>
                    <a:pt x="37732" y="7537"/>
                  </a:cubicBezTo>
                  <a:lnTo>
                    <a:pt x="15443" y="13348"/>
                  </a:lnTo>
                  <a:cubicBezTo>
                    <a:pt x="9442" y="14967"/>
                    <a:pt x="5918" y="21063"/>
                    <a:pt x="7537" y="269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B90A7DB5-5DAA-4C47-90C4-EAA7D147A0E9}"/>
                </a:ext>
              </a:extLst>
            </p:cNvPr>
            <p:cNvSpPr/>
            <p:nvPr/>
          </p:nvSpPr>
          <p:spPr>
            <a:xfrm>
              <a:off x="5457271" y="5739466"/>
              <a:ext cx="57150" cy="38100"/>
            </a:xfrm>
            <a:custGeom>
              <a:avLst/>
              <a:gdLst>
                <a:gd name="connsiteX0" fmla="*/ 37693 w 57150"/>
                <a:gd name="connsiteY0" fmla="*/ 7537 h 38100"/>
                <a:gd name="connsiteX1" fmla="*/ 15404 w 57150"/>
                <a:gd name="connsiteY1" fmla="*/ 13348 h 38100"/>
                <a:gd name="connsiteX2" fmla="*/ 7498 w 57150"/>
                <a:gd name="connsiteY2" fmla="*/ 26968 h 38100"/>
                <a:gd name="connsiteX3" fmla="*/ 21119 w 57150"/>
                <a:gd name="connsiteY3" fmla="*/ 34874 h 38100"/>
                <a:gd name="connsiteX4" fmla="*/ 43408 w 57150"/>
                <a:gd name="connsiteY4" fmla="*/ 29064 h 38100"/>
                <a:gd name="connsiteX5" fmla="*/ 51314 w 57150"/>
                <a:gd name="connsiteY5" fmla="*/ 15443 h 38100"/>
                <a:gd name="connsiteX6" fmla="*/ 37693 w 57150"/>
                <a:gd name="connsiteY6" fmla="*/ 75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7693" y="7537"/>
                  </a:moveTo>
                  <a:lnTo>
                    <a:pt x="15404" y="13348"/>
                  </a:lnTo>
                  <a:cubicBezTo>
                    <a:pt x="9499" y="14967"/>
                    <a:pt x="5975" y="21063"/>
                    <a:pt x="7498" y="26968"/>
                  </a:cubicBezTo>
                  <a:cubicBezTo>
                    <a:pt x="9118" y="32969"/>
                    <a:pt x="15214" y="36398"/>
                    <a:pt x="21119" y="34874"/>
                  </a:cubicBezTo>
                  <a:lnTo>
                    <a:pt x="43408" y="29064"/>
                  </a:lnTo>
                  <a:cubicBezTo>
                    <a:pt x="49313" y="27445"/>
                    <a:pt x="52838" y="21348"/>
                    <a:pt x="51314" y="15443"/>
                  </a:cubicBezTo>
                  <a:cubicBezTo>
                    <a:pt x="49790" y="9442"/>
                    <a:pt x="43694" y="5918"/>
                    <a:pt x="37693" y="75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24416DCD-19B5-4223-83A6-251DB7AF0C6B}"/>
                </a:ext>
              </a:extLst>
            </p:cNvPr>
            <p:cNvSpPr/>
            <p:nvPr/>
          </p:nvSpPr>
          <p:spPr>
            <a:xfrm>
              <a:off x="5780987" y="5739466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2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2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2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445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AFA4A69D-08CC-4DFE-96C9-4A4A86A9B67E}"/>
                </a:ext>
              </a:extLst>
            </p:cNvPr>
            <p:cNvSpPr/>
            <p:nvPr/>
          </p:nvSpPr>
          <p:spPr>
            <a:xfrm>
              <a:off x="5457327" y="5608307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1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1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1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540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DA181FBE-FA4A-4055-A0FB-09E464A4400B}"/>
                </a:ext>
              </a:extLst>
            </p:cNvPr>
            <p:cNvSpPr/>
            <p:nvPr/>
          </p:nvSpPr>
          <p:spPr>
            <a:xfrm>
              <a:off x="5786355" y="5676804"/>
              <a:ext cx="57150" cy="28575"/>
            </a:xfrm>
            <a:custGeom>
              <a:avLst/>
              <a:gdLst>
                <a:gd name="connsiteX0" fmla="*/ 41317 w 57150"/>
                <a:gd name="connsiteY0" fmla="*/ 7144 h 28575"/>
                <a:gd name="connsiteX1" fmla="*/ 18552 w 57150"/>
                <a:gd name="connsiteY1" fmla="*/ 7144 h 28575"/>
                <a:gd name="connsiteX2" fmla="*/ 7218 w 57150"/>
                <a:gd name="connsiteY2" fmla="*/ 17050 h 28575"/>
                <a:gd name="connsiteX3" fmla="*/ 18266 w 57150"/>
                <a:gd name="connsiteY3" fmla="*/ 29432 h 28575"/>
                <a:gd name="connsiteX4" fmla="*/ 41031 w 57150"/>
                <a:gd name="connsiteY4" fmla="*/ 29432 h 28575"/>
                <a:gd name="connsiteX5" fmla="*/ 52366 w 57150"/>
                <a:gd name="connsiteY5" fmla="*/ 19526 h 28575"/>
                <a:gd name="connsiteX6" fmla="*/ 41317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17" y="7144"/>
                  </a:move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813"/>
                    <a:pt x="11694" y="29432"/>
                    <a:pt x="18266" y="29432"/>
                  </a:cubicBezTo>
                  <a:lnTo>
                    <a:pt x="41031" y="29432"/>
                  </a:lnTo>
                  <a:cubicBezTo>
                    <a:pt x="46747" y="29432"/>
                    <a:pt x="51795" y="25241"/>
                    <a:pt x="52366" y="19526"/>
                  </a:cubicBezTo>
                  <a:cubicBezTo>
                    <a:pt x="53128" y="12763"/>
                    <a:pt x="47890" y="7144"/>
                    <a:pt x="4131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358873CF-0649-49A1-9281-2E5FE7C3A3E2}"/>
                </a:ext>
              </a:extLst>
            </p:cNvPr>
            <p:cNvSpPr/>
            <p:nvPr/>
          </p:nvSpPr>
          <p:spPr>
            <a:xfrm>
              <a:off x="5451265" y="5676804"/>
              <a:ext cx="57150" cy="28575"/>
            </a:xfrm>
            <a:custGeom>
              <a:avLst/>
              <a:gdLst>
                <a:gd name="connsiteX0" fmla="*/ 18266 w 57150"/>
                <a:gd name="connsiteY0" fmla="*/ 29432 h 28575"/>
                <a:gd name="connsiteX1" fmla="*/ 41031 w 57150"/>
                <a:gd name="connsiteY1" fmla="*/ 29432 h 28575"/>
                <a:gd name="connsiteX2" fmla="*/ 52366 w 57150"/>
                <a:gd name="connsiteY2" fmla="*/ 19526 h 28575"/>
                <a:gd name="connsiteX3" fmla="*/ 41317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6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432"/>
                  </a:moveTo>
                  <a:lnTo>
                    <a:pt x="41031" y="29432"/>
                  </a:lnTo>
                  <a:cubicBezTo>
                    <a:pt x="46746" y="29432"/>
                    <a:pt x="51795" y="25241"/>
                    <a:pt x="52366" y="19526"/>
                  </a:cubicBezTo>
                  <a:cubicBezTo>
                    <a:pt x="53128" y="12763"/>
                    <a:pt x="47889" y="7144"/>
                    <a:pt x="41317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717"/>
                    <a:pt x="11694" y="29432"/>
                    <a:pt x="1826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4C00768D-3D0D-4B43-9F27-76ED526126C7}"/>
                </a:ext>
              </a:extLst>
            </p:cNvPr>
            <p:cNvSpPr/>
            <p:nvPr/>
          </p:nvSpPr>
          <p:spPr>
            <a:xfrm>
              <a:off x="5631647" y="5712809"/>
              <a:ext cx="28575" cy="47625"/>
            </a:xfrm>
            <a:custGeom>
              <a:avLst/>
              <a:gdLst>
                <a:gd name="connsiteX0" fmla="*/ 16954 w 28575"/>
                <a:gd name="connsiteY0" fmla="*/ 7144 h 47625"/>
                <a:gd name="connsiteX1" fmla="*/ 7144 w 28575"/>
                <a:gd name="connsiteY1" fmla="*/ 26861 h 47625"/>
                <a:gd name="connsiteX2" fmla="*/ 16954 w 28575"/>
                <a:gd name="connsiteY2" fmla="*/ 46482 h 47625"/>
                <a:gd name="connsiteX3" fmla="*/ 26765 w 28575"/>
                <a:gd name="connsiteY3" fmla="*/ 268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16954" y="7144"/>
                  </a:moveTo>
                  <a:lnTo>
                    <a:pt x="7144" y="26861"/>
                  </a:lnTo>
                  <a:lnTo>
                    <a:pt x="16954" y="46482"/>
                  </a:lnTo>
                  <a:lnTo>
                    <a:pt x="26765" y="268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0B596C8C-5A34-45D0-8BC9-E44C0F2EB58F}"/>
                </a:ext>
              </a:extLst>
            </p:cNvPr>
            <p:cNvSpPr/>
            <p:nvPr/>
          </p:nvSpPr>
          <p:spPr>
            <a:xfrm>
              <a:off x="5518790" y="5564677"/>
              <a:ext cx="257175" cy="276225"/>
            </a:xfrm>
            <a:custGeom>
              <a:avLst/>
              <a:gdLst>
                <a:gd name="connsiteX0" fmla="*/ 229157 w 257175"/>
                <a:gd name="connsiteY0" fmla="*/ 201662 h 276225"/>
                <a:gd name="connsiteX1" fmla="*/ 252303 w 257175"/>
                <a:gd name="connsiteY1" fmla="*/ 130415 h 276225"/>
                <a:gd name="connsiteX2" fmla="*/ 103618 w 257175"/>
                <a:gd name="connsiteY2" fmla="*/ 9829 h 276225"/>
                <a:gd name="connsiteX3" fmla="*/ 9225 w 257175"/>
                <a:gd name="connsiteY3" fmla="*/ 107650 h 276225"/>
                <a:gd name="connsiteX4" fmla="*/ 31132 w 257175"/>
                <a:gd name="connsiteY4" fmla="*/ 202805 h 276225"/>
                <a:gd name="connsiteX5" fmla="*/ 51706 w 257175"/>
                <a:gd name="connsiteY5" fmla="*/ 253002 h 276225"/>
                <a:gd name="connsiteX6" fmla="*/ 73995 w 257175"/>
                <a:gd name="connsiteY6" fmla="*/ 276053 h 276225"/>
                <a:gd name="connsiteX7" fmla="*/ 118572 w 257175"/>
                <a:gd name="connsiteY7" fmla="*/ 276053 h 276225"/>
                <a:gd name="connsiteX8" fmla="*/ 118572 w 257175"/>
                <a:gd name="connsiteY8" fmla="*/ 222236 h 276225"/>
                <a:gd name="connsiteX9" fmla="*/ 75138 w 257175"/>
                <a:gd name="connsiteY9" fmla="*/ 135464 h 276225"/>
                <a:gd name="connsiteX10" fmla="*/ 80091 w 257175"/>
                <a:gd name="connsiteY10" fmla="*/ 120509 h 276225"/>
                <a:gd name="connsiteX11" fmla="*/ 95045 w 257175"/>
                <a:gd name="connsiteY11" fmla="*/ 125462 h 276225"/>
                <a:gd name="connsiteX12" fmla="*/ 107332 w 257175"/>
                <a:gd name="connsiteY12" fmla="*/ 150132 h 276225"/>
                <a:gd name="connsiteX13" fmla="*/ 119620 w 257175"/>
                <a:gd name="connsiteY13" fmla="*/ 125462 h 276225"/>
                <a:gd name="connsiteX14" fmla="*/ 139527 w 257175"/>
                <a:gd name="connsiteY14" fmla="*/ 125462 h 276225"/>
                <a:gd name="connsiteX15" fmla="*/ 151814 w 257175"/>
                <a:gd name="connsiteY15" fmla="*/ 150132 h 276225"/>
                <a:gd name="connsiteX16" fmla="*/ 164101 w 257175"/>
                <a:gd name="connsiteY16" fmla="*/ 125462 h 276225"/>
                <a:gd name="connsiteX17" fmla="*/ 179056 w 257175"/>
                <a:gd name="connsiteY17" fmla="*/ 120509 h 276225"/>
                <a:gd name="connsiteX18" fmla="*/ 184008 w 257175"/>
                <a:gd name="connsiteY18" fmla="*/ 135464 h 276225"/>
                <a:gd name="connsiteX19" fmla="*/ 140574 w 257175"/>
                <a:gd name="connsiteY19" fmla="*/ 222236 h 276225"/>
                <a:gd name="connsiteX20" fmla="*/ 140574 w 257175"/>
                <a:gd name="connsiteY20" fmla="*/ 276053 h 276225"/>
                <a:gd name="connsiteX21" fmla="*/ 185151 w 257175"/>
                <a:gd name="connsiteY21" fmla="*/ 276053 h 276225"/>
                <a:gd name="connsiteX22" fmla="*/ 207440 w 257175"/>
                <a:gd name="connsiteY22" fmla="*/ 253002 h 276225"/>
                <a:gd name="connsiteX23" fmla="*/ 229157 w 257175"/>
                <a:gd name="connsiteY23" fmla="*/ 201662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276225">
                  <a:moveTo>
                    <a:pt x="229157" y="201662"/>
                  </a:moveTo>
                  <a:cubicBezTo>
                    <a:pt x="244302" y="180803"/>
                    <a:pt x="252303" y="156133"/>
                    <a:pt x="252303" y="130415"/>
                  </a:cubicBezTo>
                  <a:cubicBezTo>
                    <a:pt x="252303" y="53549"/>
                    <a:pt x="182009" y="-6459"/>
                    <a:pt x="103618" y="9829"/>
                  </a:cubicBezTo>
                  <a:cubicBezTo>
                    <a:pt x="55993" y="19735"/>
                    <a:pt x="18083" y="59454"/>
                    <a:pt x="9225" y="107650"/>
                  </a:cubicBezTo>
                  <a:cubicBezTo>
                    <a:pt x="3034" y="141655"/>
                    <a:pt x="10749" y="175469"/>
                    <a:pt x="31132" y="202805"/>
                  </a:cubicBezTo>
                  <a:cubicBezTo>
                    <a:pt x="50087" y="228237"/>
                    <a:pt x="50563" y="248811"/>
                    <a:pt x="51706" y="253002"/>
                  </a:cubicBezTo>
                  <a:cubicBezTo>
                    <a:pt x="51706" y="265289"/>
                    <a:pt x="61708" y="276053"/>
                    <a:pt x="73995" y="276053"/>
                  </a:cubicBezTo>
                  <a:lnTo>
                    <a:pt x="118572" y="276053"/>
                  </a:lnTo>
                  <a:lnTo>
                    <a:pt x="118572" y="222236"/>
                  </a:lnTo>
                  <a:cubicBezTo>
                    <a:pt x="117333" y="219760"/>
                    <a:pt x="72566" y="130320"/>
                    <a:pt x="75138" y="135464"/>
                  </a:cubicBezTo>
                  <a:cubicBezTo>
                    <a:pt x="72376" y="129939"/>
                    <a:pt x="74662" y="123272"/>
                    <a:pt x="80091" y="120509"/>
                  </a:cubicBezTo>
                  <a:cubicBezTo>
                    <a:pt x="85615" y="117747"/>
                    <a:pt x="92283" y="120033"/>
                    <a:pt x="95045" y="125462"/>
                  </a:cubicBezTo>
                  <a:lnTo>
                    <a:pt x="107332" y="150132"/>
                  </a:lnTo>
                  <a:lnTo>
                    <a:pt x="119620" y="125462"/>
                  </a:lnTo>
                  <a:cubicBezTo>
                    <a:pt x="123430" y="117938"/>
                    <a:pt x="135812" y="117938"/>
                    <a:pt x="139527" y="125462"/>
                  </a:cubicBezTo>
                  <a:lnTo>
                    <a:pt x="151814" y="150132"/>
                  </a:lnTo>
                  <a:lnTo>
                    <a:pt x="164101" y="125462"/>
                  </a:lnTo>
                  <a:cubicBezTo>
                    <a:pt x="166864" y="119938"/>
                    <a:pt x="173531" y="117747"/>
                    <a:pt x="179056" y="120509"/>
                  </a:cubicBezTo>
                  <a:cubicBezTo>
                    <a:pt x="184580" y="123272"/>
                    <a:pt x="186771" y="129939"/>
                    <a:pt x="184008" y="135464"/>
                  </a:cubicBezTo>
                  <a:cubicBezTo>
                    <a:pt x="182580" y="138321"/>
                    <a:pt x="138289" y="226809"/>
                    <a:pt x="140574" y="222236"/>
                  </a:cubicBezTo>
                  <a:lnTo>
                    <a:pt x="140574" y="276053"/>
                  </a:lnTo>
                  <a:lnTo>
                    <a:pt x="185151" y="276053"/>
                  </a:lnTo>
                  <a:cubicBezTo>
                    <a:pt x="197439" y="276053"/>
                    <a:pt x="207440" y="265289"/>
                    <a:pt x="207440" y="253002"/>
                  </a:cubicBezTo>
                  <a:cubicBezTo>
                    <a:pt x="209345" y="247954"/>
                    <a:pt x="210393" y="227570"/>
                    <a:pt x="229157" y="2016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B87BCDE8-184A-4A01-8D02-9BCC4F5758E7}"/>
                </a:ext>
              </a:extLst>
            </p:cNvPr>
            <p:cNvSpPr/>
            <p:nvPr/>
          </p:nvSpPr>
          <p:spPr>
            <a:xfrm>
              <a:off x="5597167" y="5922740"/>
              <a:ext cx="95250" cy="28575"/>
            </a:xfrm>
            <a:custGeom>
              <a:avLst/>
              <a:gdLst>
                <a:gd name="connsiteX0" fmla="*/ 51435 w 95250"/>
                <a:gd name="connsiteY0" fmla="*/ 29433 h 28575"/>
                <a:gd name="connsiteX1" fmla="*/ 95726 w 95250"/>
                <a:gd name="connsiteY1" fmla="*/ 7144 h 28575"/>
                <a:gd name="connsiteX2" fmla="*/ 7144 w 95250"/>
                <a:gd name="connsiteY2" fmla="*/ 7144 h 28575"/>
                <a:gd name="connsiteX3" fmla="*/ 51435 w 95250"/>
                <a:gd name="connsiteY3" fmla="*/ 2943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51435" y="29433"/>
                  </a:moveTo>
                  <a:cubicBezTo>
                    <a:pt x="69532" y="29433"/>
                    <a:pt x="85534" y="20574"/>
                    <a:pt x="95726" y="7144"/>
                  </a:cubicBezTo>
                  <a:lnTo>
                    <a:pt x="7144" y="7144"/>
                  </a:lnTo>
                  <a:cubicBezTo>
                    <a:pt x="17335" y="20574"/>
                    <a:pt x="33242" y="29433"/>
                    <a:pt x="51435" y="29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1003F80-16F6-4FEE-A49E-984543BE5916}"/>
              </a:ext>
            </a:extLst>
          </p:cNvPr>
          <p:cNvGrpSpPr/>
          <p:nvPr/>
        </p:nvGrpSpPr>
        <p:grpSpPr>
          <a:xfrm>
            <a:off x="2675673" y="3346691"/>
            <a:ext cx="390525" cy="352425"/>
            <a:chOff x="4790113" y="2291143"/>
            <a:chExt cx="390525" cy="352425"/>
          </a:xfrm>
          <a:solidFill>
            <a:schemeClr val="bg1"/>
          </a:solidFill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C32D411D-A4DD-4929-BEA5-93D5C5E41464}"/>
                </a:ext>
              </a:extLst>
            </p:cNvPr>
            <p:cNvSpPr/>
            <p:nvPr/>
          </p:nvSpPr>
          <p:spPr>
            <a:xfrm>
              <a:off x="4790113" y="2291143"/>
              <a:ext cx="390525" cy="352425"/>
            </a:xfrm>
            <a:custGeom>
              <a:avLst/>
              <a:gdLst>
                <a:gd name="connsiteX0" fmla="*/ 356140 w 390525"/>
                <a:gd name="connsiteY0" fmla="*/ 7144 h 352425"/>
                <a:gd name="connsiteX1" fmla="*/ 37052 w 390525"/>
                <a:gd name="connsiteY1" fmla="*/ 7144 h 352425"/>
                <a:gd name="connsiteX2" fmla="*/ 7144 w 390525"/>
                <a:gd name="connsiteY2" fmla="*/ 37052 h 352425"/>
                <a:gd name="connsiteX3" fmla="*/ 7144 w 390525"/>
                <a:gd name="connsiteY3" fmla="*/ 263652 h 352425"/>
                <a:gd name="connsiteX4" fmla="*/ 37052 w 390525"/>
                <a:gd name="connsiteY4" fmla="*/ 293561 h 352425"/>
                <a:gd name="connsiteX5" fmla="*/ 152210 w 390525"/>
                <a:gd name="connsiteY5" fmla="*/ 293561 h 352425"/>
                <a:gd name="connsiteX6" fmla="*/ 152210 w 390525"/>
                <a:gd name="connsiteY6" fmla="*/ 325374 h 352425"/>
                <a:gd name="connsiteX7" fmla="*/ 128969 w 390525"/>
                <a:gd name="connsiteY7" fmla="*/ 325374 h 352425"/>
                <a:gd name="connsiteX8" fmla="*/ 117538 w 390525"/>
                <a:gd name="connsiteY8" fmla="*/ 335947 h 352425"/>
                <a:gd name="connsiteX9" fmla="*/ 128683 w 390525"/>
                <a:gd name="connsiteY9" fmla="*/ 347567 h 352425"/>
                <a:gd name="connsiteX10" fmla="*/ 264890 w 390525"/>
                <a:gd name="connsiteY10" fmla="*/ 347567 h 352425"/>
                <a:gd name="connsiteX11" fmla="*/ 276320 w 390525"/>
                <a:gd name="connsiteY11" fmla="*/ 336995 h 352425"/>
                <a:gd name="connsiteX12" fmla="*/ 265176 w 390525"/>
                <a:gd name="connsiteY12" fmla="*/ 325374 h 352425"/>
                <a:gd name="connsiteX13" fmla="*/ 241745 w 390525"/>
                <a:gd name="connsiteY13" fmla="*/ 325374 h 352425"/>
                <a:gd name="connsiteX14" fmla="*/ 241745 w 390525"/>
                <a:gd name="connsiteY14" fmla="*/ 293561 h 352425"/>
                <a:gd name="connsiteX15" fmla="*/ 356140 w 390525"/>
                <a:gd name="connsiteY15" fmla="*/ 293561 h 352425"/>
                <a:gd name="connsiteX16" fmla="*/ 386048 w 390525"/>
                <a:gd name="connsiteY16" fmla="*/ 263652 h 352425"/>
                <a:gd name="connsiteX17" fmla="*/ 386048 w 390525"/>
                <a:gd name="connsiteY17" fmla="*/ 37052 h 352425"/>
                <a:gd name="connsiteX18" fmla="*/ 356140 w 390525"/>
                <a:gd name="connsiteY18" fmla="*/ 7144 h 352425"/>
                <a:gd name="connsiteX19" fmla="*/ 37529 w 390525"/>
                <a:gd name="connsiteY19" fmla="*/ 29337 h 352425"/>
                <a:gd name="connsiteX20" fmla="*/ 356330 w 390525"/>
                <a:gd name="connsiteY20" fmla="*/ 29337 h 352425"/>
                <a:gd name="connsiteX21" fmla="*/ 363855 w 390525"/>
                <a:gd name="connsiteY21" fmla="*/ 36862 h 352425"/>
                <a:gd name="connsiteX22" fmla="*/ 363855 w 390525"/>
                <a:gd name="connsiteY22" fmla="*/ 198120 h 352425"/>
                <a:gd name="connsiteX23" fmla="*/ 30099 w 390525"/>
                <a:gd name="connsiteY23" fmla="*/ 198120 h 352425"/>
                <a:gd name="connsiteX24" fmla="*/ 30099 w 390525"/>
                <a:gd name="connsiteY24" fmla="*/ 36767 h 352425"/>
                <a:gd name="connsiteX25" fmla="*/ 37529 w 390525"/>
                <a:gd name="connsiteY25" fmla="*/ 29337 h 352425"/>
                <a:gd name="connsiteX26" fmla="*/ 219456 w 390525"/>
                <a:gd name="connsiteY26" fmla="*/ 325374 h 352425"/>
                <a:gd name="connsiteX27" fmla="*/ 174307 w 390525"/>
                <a:gd name="connsiteY27" fmla="*/ 325374 h 352425"/>
                <a:gd name="connsiteX28" fmla="*/ 174307 w 390525"/>
                <a:gd name="connsiteY28" fmla="*/ 293561 h 352425"/>
                <a:gd name="connsiteX29" fmla="*/ 219456 w 390525"/>
                <a:gd name="connsiteY29" fmla="*/ 293561 h 352425"/>
                <a:gd name="connsiteX30" fmla="*/ 219456 w 390525"/>
                <a:gd name="connsiteY30" fmla="*/ 325374 h 352425"/>
                <a:gd name="connsiteX31" fmla="*/ 355568 w 390525"/>
                <a:gd name="connsiteY31" fmla="*/ 271272 h 352425"/>
                <a:gd name="connsiteX32" fmla="*/ 36767 w 390525"/>
                <a:gd name="connsiteY32" fmla="*/ 271272 h 352425"/>
                <a:gd name="connsiteX33" fmla="*/ 29242 w 390525"/>
                <a:gd name="connsiteY33" fmla="*/ 263747 h 352425"/>
                <a:gd name="connsiteX34" fmla="*/ 29242 w 390525"/>
                <a:gd name="connsiteY34" fmla="*/ 220123 h 352425"/>
                <a:gd name="connsiteX35" fmla="*/ 362998 w 390525"/>
                <a:gd name="connsiteY35" fmla="*/ 220123 h 352425"/>
                <a:gd name="connsiteX36" fmla="*/ 362998 w 390525"/>
                <a:gd name="connsiteY36" fmla="*/ 263747 h 352425"/>
                <a:gd name="connsiteX37" fmla="*/ 355568 w 390525"/>
                <a:gd name="connsiteY37" fmla="*/ 271272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0525" h="352425">
                  <a:moveTo>
                    <a:pt x="356140" y="7144"/>
                  </a:moveTo>
                  <a:lnTo>
                    <a:pt x="37052" y="7144"/>
                  </a:lnTo>
                  <a:cubicBezTo>
                    <a:pt x="20574" y="7144"/>
                    <a:pt x="7144" y="20574"/>
                    <a:pt x="7144" y="37052"/>
                  </a:cubicBezTo>
                  <a:lnTo>
                    <a:pt x="7144" y="263652"/>
                  </a:lnTo>
                  <a:cubicBezTo>
                    <a:pt x="7144" y="280130"/>
                    <a:pt x="20574" y="293561"/>
                    <a:pt x="37052" y="293561"/>
                  </a:cubicBezTo>
                  <a:lnTo>
                    <a:pt x="152210" y="293561"/>
                  </a:lnTo>
                  <a:lnTo>
                    <a:pt x="152210" y="325374"/>
                  </a:lnTo>
                  <a:lnTo>
                    <a:pt x="128969" y="325374"/>
                  </a:lnTo>
                  <a:cubicBezTo>
                    <a:pt x="122968" y="325374"/>
                    <a:pt x="117824" y="329946"/>
                    <a:pt x="117538" y="335947"/>
                  </a:cubicBezTo>
                  <a:cubicBezTo>
                    <a:pt x="117253" y="342329"/>
                    <a:pt x="122396" y="347567"/>
                    <a:pt x="128683" y="347567"/>
                  </a:cubicBezTo>
                  <a:lnTo>
                    <a:pt x="264890" y="347567"/>
                  </a:lnTo>
                  <a:cubicBezTo>
                    <a:pt x="270891" y="347567"/>
                    <a:pt x="276035" y="342995"/>
                    <a:pt x="276320" y="336995"/>
                  </a:cubicBezTo>
                  <a:cubicBezTo>
                    <a:pt x="276606" y="330613"/>
                    <a:pt x="271463" y="325374"/>
                    <a:pt x="265176" y="325374"/>
                  </a:cubicBezTo>
                  <a:lnTo>
                    <a:pt x="241745" y="325374"/>
                  </a:lnTo>
                  <a:lnTo>
                    <a:pt x="241745" y="293561"/>
                  </a:lnTo>
                  <a:lnTo>
                    <a:pt x="356140" y="293561"/>
                  </a:lnTo>
                  <a:cubicBezTo>
                    <a:pt x="372618" y="293561"/>
                    <a:pt x="386048" y="280130"/>
                    <a:pt x="386048" y="263652"/>
                  </a:cubicBezTo>
                  <a:lnTo>
                    <a:pt x="386048" y="37052"/>
                  </a:lnTo>
                  <a:cubicBezTo>
                    <a:pt x="386048" y="20479"/>
                    <a:pt x="372618" y="7144"/>
                    <a:pt x="356140" y="7144"/>
                  </a:cubicBezTo>
                  <a:close/>
                  <a:moveTo>
                    <a:pt x="37529" y="29337"/>
                  </a:moveTo>
                  <a:lnTo>
                    <a:pt x="356330" y="29337"/>
                  </a:lnTo>
                  <a:cubicBezTo>
                    <a:pt x="360426" y="29337"/>
                    <a:pt x="363855" y="32671"/>
                    <a:pt x="363855" y="36862"/>
                  </a:cubicBezTo>
                  <a:lnTo>
                    <a:pt x="363855" y="198120"/>
                  </a:lnTo>
                  <a:lnTo>
                    <a:pt x="30099" y="198120"/>
                  </a:lnTo>
                  <a:lnTo>
                    <a:pt x="30099" y="36767"/>
                  </a:lnTo>
                  <a:cubicBezTo>
                    <a:pt x="30004" y="32671"/>
                    <a:pt x="33433" y="29337"/>
                    <a:pt x="37529" y="29337"/>
                  </a:cubicBezTo>
                  <a:close/>
                  <a:moveTo>
                    <a:pt x="219456" y="325374"/>
                  </a:moveTo>
                  <a:lnTo>
                    <a:pt x="174307" y="325374"/>
                  </a:lnTo>
                  <a:lnTo>
                    <a:pt x="174307" y="293561"/>
                  </a:lnTo>
                  <a:lnTo>
                    <a:pt x="219456" y="293561"/>
                  </a:lnTo>
                  <a:lnTo>
                    <a:pt x="219456" y="325374"/>
                  </a:lnTo>
                  <a:close/>
                  <a:moveTo>
                    <a:pt x="355568" y="271272"/>
                  </a:moveTo>
                  <a:lnTo>
                    <a:pt x="36767" y="271272"/>
                  </a:lnTo>
                  <a:cubicBezTo>
                    <a:pt x="32671" y="271272"/>
                    <a:pt x="29242" y="267938"/>
                    <a:pt x="29242" y="263747"/>
                  </a:cubicBezTo>
                  <a:lnTo>
                    <a:pt x="29242" y="220123"/>
                  </a:lnTo>
                  <a:lnTo>
                    <a:pt x="362998" y="220123"/>
                  </a:lnTo>
                  <a:lnTo>
                    <a:pt x="362998" y="263747"/>
                  </a:lnTo>
                  <a:cubicBezTo>
                    <a:pt x="363093" y="267938"/>
                    <a:pt x="359759" y="271272"/>
                    <a:pt x="355568" y="271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80D866B-74CD-4777-B294-DA47BA12FF5C}"/>
                </a:ext>
              </a:extLst>
            </p:cNvPr>
            <p:cNvSpPr/>
            <p:nvPr/>
          </p:nvSpPr>
          <p:spPr>
            <a:xfrm>
              <a:off x="4948494" y="2519076"/>
              <a:ext cx="76200" cy="28575"/>
            </a:xfrm>
            <a:custGeom>
              <a:avLst/>
              <a:gdLst>
                <a:gd name="connsiteX0" fmla="*/ 18213 w 76200"/>
                <a:gd name="connsiteY0" fmla="*/ 29337 h 28575"/>
                <a:gd name="connsiteX1" fmla="*/ 57837 w 76200"/>
                <a:gd name="connsiteY1" fmla="*/ 29337 h 28575"/>
                <a:gd name="connsiteX2" fmla="*/ 69267 w 76200"/>
                <a:gd name="connsiteY2" fmla="*/ 18764 h 28575"/>
                <a:gd name="connsiteX3" fmla="*/ 58218 w 76200"/>
                <a:gd name="connsiteY3" fmla="*/ 7144 h 28575"/>
                <a:gd name="connsiteX4" fmla="*/ 18593 w 76200"/>
                <a:gd name="connsiteY4" fmla="*/ 7144 h 28575"/>
                <a:gd name="connsiteX5" fmla="*/ 7164 w 76200"/>
                <a:gd name="connsiteY5" fmla="*/ 17717 h 28575"/>
                <a:gd name="connsiteX6" fmla="*/ 18213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13" y="29337"/>
                  </a:moveTo>
                  <a:lnTo>
                    <a:pt x="57837" y="29337"/>
                  </a:lnTo>
                  <a:cubicBezTo>
                    <a:pt x="63837" y="29337"/>
                    <a:pt x="68981" y="24765"/>
                    <a:pt x="69267" y="18764"/>
                  </a:cubicBezTo>
                  <a:cubicBezTo>
                    <a:pt x="69552" y="12383"/>
                    <a:pt x="64504" y="7144"/>
                    <a:pt x="58218" y="7144"/>
                  </a:cubicBezTo>
                  <a:lnTo>
                    <a:pt x="18593" y="7144"/>
                  </a:lnTo>
                  <a:cubicBezTo>
                    <a:pt x="12593" y="7144"/>
                    <a:pt x="7449" y="11716"/>
                    <a:pt x="7164" y="17717"/>
                  </a:cubicBezTo>
                  <a:cubicBezTo>
                    <a:pt x="6783" y="24098"/>
                    <a:pt x="11926" y="29337"/>
                    <a:pt x="18213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EC8312F-0FD4-40EE-B1E6-06BB06D8897C}"/>
              </a:ext>
            </a:extLst>
          </p:cNvPr>
          <p:cNvSpPr/>
          <p:nvPr/>
        </p:nvSpPr>
        <p:spPr>
          <a:xfrm>
            <a:off x="10848521" y="511654"/>
            <a:ext cx="4065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목차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899994C-F3A9-4C2F-94CF-1416485C4D6A}"/>
              </a:ext>
            </a:extLst>
          </p:cNvPr>
          <p:cNvGrpSpPr/>
          <p:nvPr/>
        </p:nvGrpSpPr>
        <p:grpSpPr>
          <a:xfrm>
            <a:off x="10581821" y="511654"/>
            <a:ext cx="266700" cy="392901"/>
            <a:chOff x="8210350" y="892954"/>
            <a:chExt cx="266700" cy="392901"/>
          </a:xfrm>
          <a:solidFill>
            <a:schemeClr val="bg1"/>
          </a:solidFill>
        </p:grpSpPr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E4396C35-6CA1-46C6-BC9D-8139CBFF4057}"/>
                </a:ext>
              </a:extLst>
            </p:cNvPr>
            <p:cNvSpPr/>
            <p:nvPr/>
          </p:nvSpPr>
          <p:spPr>
            <a:xfrm>
              <a:off x="8210350" y="1047730"/>
              <a:ext cx="266700" cy="238125"/>
            </a:xfrm>
            <a:custGeom>
              <a:avLst/>
              <a:gdLst>
                <a:gd name="connsiteX0" fmla="*/ 261842 w 266700"/>
                <a:gd name="connsiteY0" fmla="*/ 18213 h 238125"/>
                <a:gd name="connsiteX1" fmla="*/ 250127 w 266700"/>
                <a:gd name="connsiteY1" fmla="*/ 7164 h 238125"/>
                <a:gd name="connsiteX2" fmla="*/ 239649 w 266700"/>
                <a:gd name="connsiteY2" fmla="*/ 18594 h 238125"/>
                <a:gd name="connsiteX3" fmla="*/ 134493 w 266700"/>
                <a:gd name="connsiteY3" fmla="*/ 123369 h 238125"/>
                <a:gd name="connsiteX4" fmla="*/ 29337 w 266700"/>
                <a:gd name="connsiteY4" fmla="*/ 18594 h 238125"/>
                <a:gd name="connsiteX5" fmla="*/ 18860 w 266700"/>
                <a:gd name="connsiteY5" fmla="*/ 7164 h 238125"/>
                <a:gd name="connsiteX6" fmla="*/ 7144 w 266700"/>
                <a:gd name="connsiteY6" fmla="*/ 18213 h 238125"/>
                <a:gd name="connsiteX7" fmla="*/ 123349 w 266700"/>
                <a:gd name="connsiteY7" fmla="*/ 145086 h 238125"/>
                <a:gd name="connsiteX8" fmla="*/ 123349 w 266700"/>
                <a:gd name="connsiteY8" fmla="*/ 208998 h 238125"/>
                <a:gd name="connsiteX9" fmla="*/ 74105 w 266700"/>
                <a:gd name="connsiteY9" fmla="*/ 208998 h 238125"/>
                <a:gd name="connsiteX10" fmla="*/ 62675 w 266700"/>
                <a:gd name="connsiteY10" fmla="*/ 219571 h 238125"/>
                <a:gd name="connsiteX11" fmla="*/ 73723 w 266700"/>
                <a:gd name="connsiteY11" fmla="*/ 231192 h 238125"/>
                <a:gd name="connsiteX12" fmla="*/ 194786 w 266700"/>
                <a:gd name="connsiteY12" fmla="*/ 231192 h 238125"/>
                <a:gd name="connsiteX13" fmla="*/ 206216 w 266700"/>
                <a:gd name="connsiteY13" fmla="*/ 220619 h 238125"/>
                <a:gd name="connsiteX14" fmla="*/ 195167 w 266700"/>
                <a:gd name="connsiteY14" fmla="*/ 208998 h 238125"/>
                <a:gd name="connsiteX15" fmla="*/ 145542 w 266700"/>
                <a:gd name="connsiteY15" fmla="*/ 208998 h 238125"/>
                <a:gd name="connsiteX16" fmla="*/ 145542 w 266700"/>
                <a:gd name="connsiteY16" fmla="*/ 145086 h 238125"/>
                <a:gd name="connsiteX17" fmla="*/ 261842 w 266700"/>
                <a:gd name="connsiteY17" fmla="*/ 182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6700" h="238125">
                  <a:moveTo>
                    <a:pt x="261842" y="18213"/>
                  </a:moveTo>
                  <a:cubicBezTo>
                    <a:pt x="261842" y="11926"/>
                    <a:pt x="256508" y="6783"/>
                    <a:pt x="250127" y="7164"/>
                  </a:cubicBezTo>
                  <a:cubicBezTo>
                    <a:pt x="244221" y="7449"/>
                    <a:pt x="239649" y="12593"/>
                    <a:pt x="239649" y="18594"/>
                  </a:cubicBezTo>
                  <a:cubicBezTo>
                    <a:pt x="239459" y="76410"/>
                    <a:pt x="192405" y="123369"/>
                    <a:pt x="134493" y="123369"/>
                  </a:cubicBezTo>
                  <a:cubicBezTo>
                    <a:pt x="76581" y="123369"/>
                    <a:pt x="29528" y="76410"/>
                    <a:pt x="29337" y="18594"/>
                  </a:cubicBezTo>
                  <a:cubicBezTo>
                    <a:pt x="29337" y="12688"/>
                    <a:pt x="24765" y="7545"/>
                    <a:pt x="18860" y="7164"/>
                  </a:cubicBezTo>
                  <a:cubicBezTo>
                    <a:pt x="12478" y="6878"/>
                    <a:pt x="7144" y="11926"/>
                    <a:pt x="7144" y="18213"/>
                  </a:cubicBezTo>
                  <a:cubicBezTo>
                    <a:pt x="7144" y="84697"/>
                    <a:pt x="58388" y="139371"/>
                    <a:pt x="123349" y="145086"/>
                  </a:cubicBezTo>
                  <a:lnTo>
                    <a:pt x="123349" y="208998"/>
                  </a:lnTo>
                  <a:lnTo>
                    <a:pt x="74105" y="208998"/>
                  </a:lnTo>
                  <a:cubicBezTo>
                    <a:pt x="68104" y="208998"/>
                    <a:pt x="62960" y="213570"/>
                    <a:pt x="62675" y="219571"/>
                  </a:cubicBezTo>
                  <a:cubicBezTo>
                    <a:pt x="62389" y="225953"/>
                    <a:pt x="67437" y="231192"/>
                    <a:pt x="73723" y="231192"/>
                  </a:cubicBezTo>
                  <a:lnTo>
                    <a:pt x="194786" y="231192"/>
                  </a:lnTo>
                  <a:cubicBezTo>
                    <a:pt x="200787" y="231192"/>
                    <a:pt x="205930" y="226620"/>
                    <a:pt x="206216" y="220619"/>
                  </a:cubicBezTo>
                  <a:cubicBezTo>
                    <a:pt x="206502" y="214237"/>
                    <a:pt x="201454" y="208998"/>
                    <a:pt x="195167" y="208998"/>
                  </a:cubicBezTo>
                  <a:lnTo>
                    <a:pt x="145542" y="208998"/>
                  </a:lnTo>
                  <a:lnTo>
                    <a:pt x="145542" y="145086"/>
                  </a:lnTo>
                  <a:cubicBezTo>
                    <a:pt x="210598" y="139466"/>
                    <a:pt x="261842" y="84697"/>
                    <a:pt x="261842" y="182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24864D53-882C-48CD-B10F-04EC19836A84}"/>
                </a:ext>
              </a:extLst>
            </p:cNvPr>
            <p:cNvSpPr/>
            <p:nvPr/>
          </p:nvSpPr>
          <p:spPr>
            <a:xfrm>
              <a:off x="8254070" y="892954"/>
              <a:ext cx="171450" cy="257175"/>
            </a:xfrm>
            <a:custGeom>
              <a:avLst/>
              <a:gdLst>
                <a:gd name="connsiteX0" fmla="*/ 7144 w 171450"/>
                <a:gd name="connsiteY0" fmla="*/ 172036 h 257175"/>
                <a:gd name="connsiteX1" fmla="*/ 90392 w 171450"/>
                <a:gd name="connsiteY1" fmla="*/ 255284 h 257175"/>
                <a:gd name="connsiteX2" fmla="*/ 173641 w 171450"/>
                <a:gd name="connsiteY2" fmla="*/ 172036 h 257175"/>
                <a:gd name="connsiteX3" fmla="*/ 173641 w 171450"/>
                <a:gd name="connsiteY3" fmla="*/ 172036 h 257175"/>
                <a:gd name="connsiteX4" fmla="*/ 173641 w 171450"/>
                <a:gd name="connsiteY4" fmla="*/ 172036 h 257175"/>
                <a:gd name="connsiteX5" fmla="*/ 173641 w 171450"/>
                <a:gd name="connsiteY5" fmla="*/ 91359 h 257175"/>
                <a:gd name="connsiteX6" fmla="*/ 88868 w 171450"/>
                <a:gd name="connsiteY6" fmla="*/ 7158 h 257175"/>
                <a:gd name="connsiteX7" fmla="*/ 7144 w 171450"/>
                <a:gd name="connsiteY7" fmla="*/ 90406 h 257175"/>
                <a:gd name="connsiteX8" fmla="*/ 7144 w 171450"/>
                <a:gd name="connsiteY8" fmla="*/ 172036 h 257175"/>
                <a:gd name="connsiteX9" fmla="*/ 7144 w 171450"/>
                <a:gd name="connsiteY9" fmla="*/ 172036 h 257175"/>
                <a:gd name="connsiteX10" fmla="*/ 7144 w 171450"/>
                <a:gd name="connsiteY10" fmla="*/ 172036 h 257175"/>
                <a:gd name="connsiteX11" fmla="*/ 90392 w 171450"/>
                <a:gd name="connsiteY11" fmla="*/ 30018 h 257175"/>
                <a:gd name="connsiteX12" fmla="*/ 150400 w 171450"/>
                <a:gd name="connsiteY12" fmla="*/ 79643 h 257175"/>
                <a:gd name="connsiteX13" fmla="*/ 117253 w 171450"/>
                <a:gd name="connsiteY13" fmla="*/ 79643 h 257175"/>
                <a:gd name="connsiteX14" fmla="*/ 105823 w 171450"/>
                <a:gd name="connsiteY14" fmla="*/ 90216 h 257175"/>
                <a:gd name="connsiteX15" fmla="*/ 116967 w 171450"/>
                <a:gd name="connsiteY15" fmla="*/ 101836 h 257175"/>
                <a:gd name="connsiteX16" fmla="*/ 151447 w 171450"/>
                <a:gd name="connsiteY16" fmla="*/ 101836 h 257175"/>
                <a:gd name="connsiteX17" fmla="*/ 151447 w 171450"/>
                <a:gd name="connsiteY17" fmla="*/ 120315 h 257175"/>
                <a:gd name="connsiteX18" fmla="*/ 117443 w 171450"/>
                <a:gd name="connsiteY18" fmla="*/ 120315 h 257175"/>
                <a:gd name="connsiteX19" fmla="*/ 106013 w 171450"/>
                <a:gd name="connsiteY19" fmla="*/ 130888 h 257175"/>
                <a:gd name="connsiteX20" fmla="*/ 117062 w 171450"/>
                <a:gd name="connsiteY20" fmla="*/ 142508 h 257175"/>
                <a:gd name="connsiteX21" fmla="*/ 151352 w 171450"/>
                <a:gd name="connsiteY21" fmla="*/ 142508 h 257175"/>
                <a:gd name="connsiteX22" fmla="*/ 151352 w 171450"/>
                <a:gd name="connsiteY22" fmla="*/ 160987 h 257175"/>
                <a:gd name="connsiteX23" fmla="*/ 117157 w 171450"/>
                <a:gd name="connsiteY23" fmla="*/ 160987 h 257175"/>
                <a:gd name="connsiteX24" fmla="*/ 105727 w 171450"/>
                <a:gd name="connsiteY24" fmla="*/ 171559 h 257175"/>
                <a:gd name="connsiteX25" fmla="*/ 116871 w 171450"/>
                <a:gd name="connsiteY25" fmla="*/ 183180 h 257175"/>
                <a:gd name="connsiteX26" fmla="*/ 150304 w 171450"/>
                <a:gd name="connsiteY26" fmla="*/ 183180 h 257175"/>
                <a:gd name="connsiteX27" fmla="*/ 90297 w 171450"/>
                <a:gd name="connsiteY27" fmla="*/ 232805 h 257175"/>
                <a:gd name="connsiteX28" fmla="*/ 30289 w 171450"/>
                <a:gd name="connsiteY28" fmla="*/ 183180 h 257175"/>
                <a:gd name="connsiteX29" fmla="*/ 63436 w 171450"/>
                <a:gd name="connsiteY29" fmla="*/ 183180 h 257175"/>
                <a:gd name="connsiteX30" fmla="*/ 74866 w 171450"/>
                <a:gd name="connsiteY30" fmla="*/ 172607 h 257175"/>
                <a:gd name="connsiteX31" fmla="*/ 63722 w 171450"/>
                <a:gd name="connsiteY31" fmla="*/ 160987 h 257175"/>
                <a:gd name="connsiteX32" fmla="*/ 29242 w 171450"/>
                <a:gd name="connsiteY32" fmla="*/ 160987 h 257175"/>
                <a:gd name="connsiteX33" fmla="*/ 29242 w 171450"/>
                <a:gd name="connsiteY33" fmla="*/ 142508 h 257175"/>
                <a:gd name="connsiteX34" fmla="*/ 63246 w 171450"/>
                <a:gd name="connsiteY34" fmla="*/ 142508 h 257175"/>
                <a:gd name="connsiteX35" fmla="*/ 74676 w 171450"/>
                <a:gd name="connsiteY35" fmla="*/ 131935 h 257175"/>
                <a:gd name="connsiteX36" fmla="*/ 63627 w 171450"/>
                <a:gd name="connsiteY36" fmla="*/ 120315 h 257175"/>
                <a:gd name="connsiteX37" fmla="*/ 29337 w 171450"/>
                <a:gd name="connsiteY37" fmla="*/ 120315 h 257175"/>
                <a:gd name="connsiteX38" fmla="*/ 29337 w 171450"/>
                <a:gd name="connsiteY38" fmla="*/ 101836 h 257175"/>
                <a:gd name="connsiteX39" fmla="*/ 63532 w 171450"/>
                <a:gd name="connsiteY39" fmla="*/ 101836 h 257175"/>
                <a:gd name="connsiteX40" fmla="*/ 74962 w 171450"/>
                <a:gd name="connsiteY40" fmla="*/ 91264 h 257175"/>
                <a:gd name="connsiteX41" fmla="*/ 63818 w 171450"/>
                <a:gd name="connsiteY41" fmla="*/ 79643 h 257175"/>
                <a:gd name="connsiteX42" fmla="*/ 30385 w 171450"/>
                <a:gd name="connsiteY42" fmla="*/ 79643 h 257175"/>
                <a:gd name="connsiteX43" fmla="*/ 90392 w 171450"/>
                <a:gd name="connsiteY43" fmla="*/ 30018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71450" h="257175">
                  <a:moveTo>
                    <a:pt x="7144" y="172036"/>
                  </a:moveTo>
                  <a:cubicBezTo>
                    <a:pt x="7144" y="217946"/>
                    <a:pt x="44482" y="255284"/>
                    <a:pt x="90392" y="255284"/>
                  </a:cubicBezTo>
                  <a:cubicBezTo>
                    <a:pt x="136303" y="255284"/>
                    <a:pt x="173641" y="217946"/>
                    <a:pt x="173641" y="172036"/>
                  </a:cubicBezTo>
                  <a:lnTo>
                    <a:pt x="173641" y="172036"/>
                  </a:lnTo>
                  <a:lnTo>
                    <a:pt x="173641" y="172036"/>
                  </a:lnTo>
                  <a:lnTo>
                    <a:pt x="173641" y="91359"/>
                  </a:lnTo>
                  <a:cubicBezTo>
                    <a:pt x="173641" y="44591"/>
                    <a:pt x="135636" y="6301"/>
                    <a:pt x="88868" y="7158"/>
                  </a:cubicBezTo>
                  <a:cubicBezTo>
                    <a:pt x="43625" y="7920"/>
                    <a:pt x="7144" y="44972"/>
                    <a:pt x="7144" y="90406"/>
                  </a:cubicBezTo>
                  <a:lnTo>
                    <a:pt x="7144" y="172036"/>
                  </a:lnTo>
                  <a:lnTo>
                    <a:pt x="7144" y="172036"/>
                  </a:lnTo>
                  <a:lnTo>
                    <a:pt x="7144" y="172036"/>
                  </a:lnTo>
                  <a:close/>
                  <a:moveTo>
                    <a:pt x="90392" y="30018"/>
                  </a:moveTo>
                  <a:cubicBezTo>
                    <a:pt x="120205" y="30018"/>
                    <a:pt x="145161" y="51449"/>
                    <a:pt x="150400" y="79643"/>
                  </a:cubicBezTo>
                  <a:lnTo>
                    <a:pt x="117253" y="79643"/>
                  </a:lnTo>
                  <a:cubicBezTo>
                    <a:pt x="111252" y="79643"/>
                    <a:pt x="106109" y="84215"/>
                    <a:pt x="105823" y="90216"/>
                  </a:cubicBezTo>
                  <a:cubicBezTo>
                    <a:pt x="105537" y="96598"/>
                    <a:pt x="110680" y="101836"/>
                    <a:pt x="116967" y="101836"/>
                  </a:cubicBezTo>
                  <a:lnTo>
                    <a:pt x="151447" y="101836"/>
                  </a:lnTo>
                  <a:lnTo>
                    <a:pt x="151447" y="120315"/>
                  </a:lnTo>
                  <a:lnTo>
                    <a:pt x="117443" y="120315"/>
                  </a:lnTo>
                  <a:cubicBezTo>
                    <a:pt x="111443" y="120315"/>
                    <a:pt x="106299" y="124887"/>
                    <a:pt x="106013" y="130888"/>
                  </a:cubicBezTo>
                  <a:cubicBezTo>
                    <a:pt x="105727" y="137269"/>
                    <a:pt x="110776" y="142508"/>
                    <a:pt x="117062" y="142508"/>
                  </a:cubicBezTo>
                  <a:lnTo>
                    <a:pt x="151352" y="142508"/>
                  </a:lnTo>
                  <a:lnTo>
                    <a:pt x="151352" y="160987"/>
                  </a:lnTo>
                  <a:lnTo>
                    <a:pt x="117157" y="160987"/>
                  </a:lnTo>
                  <a:cubicBezTo>
                    <a:pt x="111157" y="160987"/>
                    <a:pt x="106013" y="165559"/>
                    <a:pt x="105727" y="171559"/>
                  </a:cubicBezTo>
                  <a:cubicBezTo>
                    <a:pt x="105442" y="177941"/>
                    <a:pt x="110585" y="183180"/>
                    <a:pt x="116871" y="183180"/>
                  </a:cubicBezTo>
                  <a:lnTo>
                    <a:pt x="150304" y="183180"/>
                  </a:lnTo>
                  <a:cubicBezTo>
                    <a:pt x="145066" y="211374"/>
                    <a:pt x="120110" y="232805"/>
                    <a:pt x="90297" y="232805"/>
                  </a:cubicBezTo>
                  <a:cubicBezTo>
                    <a:pt x="60484" y="232805"/>
                    <a:pt x="35528" y="211374"/>
                    <a:pt x="30289" y="183180"/>
                  </a:cubicBezTo>
                  <a:lnTo>
                    <a:pt x="63436" y="183180"/>
                  </a:lnTo>
                  <a:cubicBezTo>
                    <a:pt x="69437" y="183180"/>
                    <a:pt x="74581" y="178608"/>
                    <a:pt x="74866" y="172607"/>
                  </a:cubicBezTo>
                  <a:cubicBezTo>
                    <a:pt x="75152" y="166225"/>
                    <a:pt x="70009" y="160987"/>
                    <a:pt x="63722" y="160987"/>
                  </a:cubicBezTo>
                  <a:lnTo>
                    <a:pt x="29242" y="160987"/>
                  </a:lnTo>
                  <a:lnTo>
                    <a:pt x="29242" y="142508"/>
                  </a:lnTo>
                  <a:lnTo>
                    <a:pt x="63246" y="142508"/>
                  </a:lnTo>
                  <a:cubicBezTo>
                    <a:pt x="69246" y="142508"/>
                    <a:pt x="74390" y="137936"/>
                    <a:pt x="74676" y="131935"/>
                  </a:cubicBezTo>
                  <a:cubicBezTo>
                    <a:pt x="74962" y="125554"/>
                    <a:pt x="69913" y="120315"/>
                    <a:pt x="63627" y="120315"/>
                  </a:cubicBezTo>
                  <a:lnTo>
                    <a:pt x="29337" y="120315"/>
                  </a:lnTo>
                  <a:lnTo>
                    <a:pt x="29337" y="101836"/>
                  </a:lnTo>
                  <a:lnTo>
                    <a:pt x="63532" y="101836"/>
                  </a:lnTo>
                  <a:cubicBezTo>
                    <a:pt x="69532" y="101836"/>
                    <a:pt x="74676" y="97264"/>
                    <a:pt x="74962" y="91264"/>
                  </a:cubicBezTo>
                  <a:cubicBezTo>
                    <a:pt x="75247" y="84882"/>
                    <a:pt x="70104" y="79643"/>
                    <a:pt x="63818" y="79643"/>
                  </a:cubicBezTo>
                  <a:lnTo>
                    <a:pt x="30385" y="79643"/>
                  </a:lnTo>
                  <a:cubicBezTo>
                    <a:pt x="35623" y="51449"/>
                    <a:pt x="60579" y="30018"/>
                    <a:pt x="90392" y="30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7BC6F2-C991-409C-86F8-9F7E06B86524}"/>
              </a:ext>
            </a:extLst>
          </p:cNvPr>
          <p:cNvSpPr/>
          <p:nvPr/>
        </p:nvSpPr>
        <p:spPr>
          <a:xfrm>
            <a:off x="5442857" y="3789264"/>
            <a:ext cx="5787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0426FE8-576B-4DCF-9224-52FE2DB02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499" y="4386867"/>
            <a:ext cx="3473764" cy="2101585"/>
          </a:xfrm>
          <a:prstGeom prst="rect">
            <a:avLst/>
          </a:prstGeom>
        </p:spPr>
      </p:pic>
      <p:pic>
        <p:nvPicPr>
          <p:cNvPr id="16" name="그림 15" descr="화면 캡처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561" y="4745819"/>
            <a:ext cx="2591845" cy="16577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20"/>
          <a:stretch/>
        </p:blipFill>
        <p:spPr>
          <a:xfrm>
            <a:off x="180869" y="1919234"/>
            <a:ext cx="11832741" cy="48391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842F00-A959-4898-BBBC-BB76630E72B9}"/>
              </a:ext>
            </a:extLst>
          </p:cNvPr>
          <p:cNvSpPr txBox="1"/>
          <p:nvPr/>
        </p:nvSpPr>
        <p:spPr>
          <a:xfrm>
            <a:off x="3156857" y="613220"/>
            <a:ext cx="5787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2) Color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- Sub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2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page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418212" y="98867"/>
            <a:ext cx="2518419" cy="806741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 가이드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51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842F00-A959-4898-BBBC-BB76630E72B9}"/>
              </a:ext>
            </a:extLst>
          </p:cNvPr>
          <p:cNvSpPr txBox="1"/>
          <p:nvPr/>
        </p:nvSpPr>
        <p:spPr>
          <a:xfrm>
            <a:off x="3156857" y="613220"/>
            <a:ext cx="5787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2) Color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- Sub 3 page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7BC6F2-C991-409C-86F8-9F7E06B86524}"/>
              </a:ext>
            </a:extLst>
          </p:cNvPr>
          <p:cNvSpPr/>
          <p:nvPr/>
        </p:nvSpPr>
        <p:spPr>
          <a:xfrm>
            <a:off x="5442857" y="3789264"/>
            <a:ext cx="5787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418212" y="98867"/>
            <a:ext cx="2518419" cy="806741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 가이드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0426FE8-576B-4DCF-9224-52FE2DB02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499" y="4386867"/>
            <a:ext cx="3473764" cy="2101585"/>
          </a:xfrm>
          <a:prstGeom prst="rect">
            <a:avLst/>
          </a:prstGeom>
        </p:spPr>
      </p:pic>
      <p:sp>
        <p:nvSpPr>
          <p:cNvPr id="10" name="사각형: 둥근 모서리 12">
            <a:extLst>
              <a:ext uri="{FF2B5EF4-FFF2-40B4-BE49-F238E27FC236}">
                <a16:creationId xmlns:a16="http://schemas.microsoft.com/office/drawing/2014/main" id="{A55FF1E6-361C-47F6-8151-85F29DA5AA41}"/>
              </a:ext>
            </a:extLst>
          </p:cNvPr>
          <p:cNvSpPr/>
          <p:nvPr/>
        </p:nvSpPr>
        <p:spPr>
          <a:xfrm>
            <a:off x="2811026" y="2020080"/>
            <a:ext cx="2198078" cy="2092350"/>
          </a:xfrm>
          <a:prstGeom prst="roundRect">
            <a:avLst/>
          </a:prstGeom>
          <a:solidFill>
            <a:srgbClr val="DD406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rgbClr val="DD406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사각형: 둥근 모서리 12">
            <a:extLst>
              <a:ext uri="{FF2B5EF4-FFF2-40B4-BE49-F238E27FC236}">
                <a16:creationId xmlns:a16="http://schemas.microsoft.com/office/drawing/2014/main" id="{A55FF1E6-361C-47F6-8151-85F29DA5AA41}"/>
              </a:ext>
            </a:extLst>
          </p:cNvPr>
          <p:cNvSpPr/>
          <p:nvPr/>
        </p:nvSpPr>
        <p:spPr>
          <a:xfrm>
            <a:off x="495719" y="2020080"/>
            <a:ext cx="2198078" cy="209235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A55FF1E6-361C-47F6-8151-85F29DA5AA41}"/>
              </a:ext>
            </a:extLst>
          </p:cNvPr>
          <p:cNvSpPr/>
          <p:nvPr/>
        </p:nvSpPr>
        <p:spPr>
          <a:xfrm>
            <a:off x="5223049" y="2020080"/>
            <a:ext cx="2198078" cy="209235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rgbClr val="DD406D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824" y="4598376"/>
            <a:ext cx="2537114" cy="1421737"/>
          </a:xfrm>
          <a:prstGeom prst="rect">
            <a:avLst/>
          </a:prstGeom>
        </p:spPr>
      </p:pic>
      <p:sp>
        <p:nvSpPr>
          <p:cNvPr id="17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418212" y="4250929"/>
            <a:ext cx="7077963" cy="2168921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크리스마스 시즌에 맞는 분위기에 맞는 메인 컬러를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빨강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핫핑크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등을 적절하게 사용함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글자 같은 경우 기본 검정을 사용하여 안정감을 줌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90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7BC6F2-C991-409C-86F8-9F7E06B86524}"/>
              </a:ext>
            </a:extLst>
          </p:cNvPr>
          <p:cNvSpPr/>
          <p:nvPr/>
        </p:nvSpPr>
        <p:spPr>
          <a:xfrm>
            <a:off x="5659432" y="2098026"/>
            <a:ext cx="3047004" cy="247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0036B0-5DAC-4D5E-BB00-8805A751B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27" y="2310325"/>
            <a:ext cx="5138382" cy="3321444"/>
          </a:xfrm>
          <a:prstGeom prst="rect">
            <a:avLst/>
          </a:prstGeom>
        </p:spPr>
      </p:pic>
      <p:pic>
        <p:nvPicPr>
          <p:cNvPr id="6" name="그림 개체 틀 5" descr="화면 캡처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8" b="7328"/>
          <a:stretch>
            <a:fillRect/>
          </a:stretch>
        </p:blipFill>
        <p:spPr>
          <a:xfrm>
            <a:off x="3143085" y="2558228"/>
            <a:ext cx="5007176" cy="3007640"/>
          </a:xfrm>
        </p:spPr>
      </p:pic>
      <p:cxnSp>
        <p:nvCxnSpPr>
          <p:cNvPr id="13" name="도형 234"/>
          <p:cNvCxnSpPr/>
          <p:nvPr/>
        </p:nvCxnSpPr>
        <p:spPr>
          <a:xfrm flipV="1">
            <a:off x="2857500" y="3651250"/>
            <a:ext cx="2331720" cy="1063625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233" descr="C:/Users/SnowFlower/AppData/Roaming/PolarisOffice/ETemp/2120_10877792/fImage133722206962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7" y="4473575"/>
            <a:ext cx="2343785" cy="943610"/>
          </a:xfrm>
          <a:prstGeom prst="rect">
            <a:avLst/>
          </a:prstGeom>
          <a:noFill/>
        </p:spPr>
      </p:pic>
      <p:pic>
        <p:nvPicPr>
          <p:cNvPr id="17" name="그림 235" descr="C:/Users/SnowFlower/AppData/Roaming/PolarisOffice/ETemp/2120_10877792/fImage534232224464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811" y="580652"/>
            <a:ext cx="3905250" cy="875665"/>
          </a:xfrm>
          <a:prstGeom prst="rect">
            <a:avLst/>
          </a:prstGeom>
          <a:noFill/>
        </p:spPr>
      </p:pic>
      <p:cxnSp>
        <p:nvCxnSpPr>
          <p:cNvPr id="18" name="도형 234"/>
          <p:cNvCxnSpPr/>
          <p:nvPr/>
        </p:nvCxnSpPr>
        <p:spPr>
          <a:xfrm flipV="1">
            <a:off x="5960630" y="1601258"/>
            <a:ext cx="914400" cy="1063626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8953653" y="1737570"/>
            <a:ext cx="3051016" cy="118700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페이지를 들어가면 </a:t>
            </a:r>
            <a:r>
              <a:rPr lang="ko-KR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메세지</a:t>
            </a:r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박스가 출력되도록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설계함</a:t>
            </a:r>
            <a:r>
              <a:rPr lang="en-US" altLang="ko-KR" dirty="0" smtClean="0">
                <a:latin typeface="맑은 고딕" charset="0"/>
                <a:ea typeface="맑은 고딕" charset="0"/>
              </a:rPr>
              <a:t>.</a:t>
            </a:r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22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182684" y="5462296"/>
            <a:ext cx="2785229" cy="118700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ko-KR" b="1" dirty="0">
                <a:latin typeface="맑은 고딕" charset="0"/>
                <a:ea typeface="맑은 고딕" charset="0"/>
              </a:rPr>
              <a:t>YES 버튼 클릭 시 </a:t>
            </a:r>
            <a:r>
              <a:rPr lang="ko-KR" altLang="ko-KR" b="1" dirty="0" err="1">
                <a:latin typeface="맑은 고딕" charset="0"/>
                <a:ea typeface="맑은 고딕" charset="0"/>
              </a:rPr>
              <a:t>메세지</a:t>
            </a:r>
            <a:r>
              <a:rPr lang="ko-KR" altLang="ko-KR" b="1" dirty="0">
                <a:latin typeface="맑은 고딕" charset="0"/>
                <a:ea typeface="맑은 고딕" charset="0"/>
              </a:rPr>
              <a:t> 박스가 </a:t>
            </a:r>
            <a:r>
              <a:rPr lang="ko-KR" altLang="ko-KR" b="1" dirty="0" smtClean="0">
                <a:latin typeface="맑은 고딕" charset="0"/>
                <a:ea typeface="맑은 고딕" charset="0"/>
              </a:rPr>
              <a:t>사라지도록</a:t>
            </a:r>
            <a:r>
              <a:rPr lang="en-US" altLang="ko-KR" b="1" dirty="0" smtClean="0">
                <a:latin typeface="맑은 고딕" charset="0"/>
                <a:ea typeface="맑은 고딕" charset="0"/>
              </a:rPr>
              <a:t> </a:t>
            </a:r>
            <a:r>
              <a:rPr lang="ko-KR" altLang="en-US" b="1" dirty="0" smtClean="0">
                <a:latin typeface="맑은 고딕" charset="0"/>
                <a:ea typeface="맑은 고딕" charset="0"/>
              </a:rPr>
              <a:t>함</a:t>
            </a:r>
            <a:r>
              <a:rPr lang="en-US" altLang="ko-KR" dirty="0" smtClean="0">
                <a:latin typeface="맑은 고딕" charset="0"/>
                <a:ea typeface="맑은 고딕" charset="0"/>
              </a:rPr>
              <a:t>.</a:t>
            </a:r>
            <a:endParaRPr lang="ko-KR" altLang="en-US" dirty="0">
              <a:latin typeface="맑은 고딕" charset="0"/>
              <a:ea typeface="맑은 고딕" charset="0"/>
            </a:endParaRPr>
          </a:p>
        </p:txBody>
      </p:sp>
      <p:pic>
        <p:nvPicPr>
          <p:cNvPr id="23" name="그림 230" descr="C:/Users/SnowFlower/AppData/Roaming/PolarisOffice/ETemp/2120_10877792/fImage159982171478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525" y="4582186"/>
            <a:ext cx="2653030" cy="824865"/>
          </a:xfrm>
          <a:prstGeom prst="rect">
            <a:avLst/>
          </a:prstGeom>
          <a:noFill/>
        </p:spPr>
      </p:pic>
      <p:pic>
        <p:nvPicPr>
          <p:cNvPr id="24" name="그림 231" descr="C:/Users/SnowFlower/AppData/Roaming/PolarisOffice/ETemp/2120_10877792/fImage140042189358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467" y="4254271"/>
            <a:ext cx="3893820" cy="154940"/>
          </a:xfrm>
          <a:prstGeom prst="rect">
            <a:avLst/>
          </a:prstGeom>
          <a:noFill/>
        </p:spPr>
      </p:pic>
      <p:sp>
        <p:nvSpPr>
          <p:cNvPr id="26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9037525" y="5550644"/>
            <a:ext cx="2785229" cy="118700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b="1" dirty="0" smtClean="0">
                <a:latin typeface="맑은 고딕" charset="0"/>
                <a:ea typeface="맑은 고딕" charset="0"/>
              </a:rPr>
              <a:t>No </a:t>
            </a:r>
            <a:r>
              <a:rPr lang="ko-KR" altLang="ko-KR" b="1" dirty="0" smtClean="0">
                <a:latin typeface="맑은 고딕" charset="0"/>
                <a:ea typeface="맑은 고딕" charset="0"/>
              </a:rPr>
              <a:t>버튼 </a:t>
            </a:r>
            <a:r>
              <a:rPr lang="ko-KR" altLang="ko-KR" b="1" dirty="0">
                <a:latin typeface="맑은 고딕" charset="0"/>
                <a:ea typeface="맑은 고딕" charset="0"/>
              </a:rPr>
              <a:t>클릭 </a:t>
            </a:r>
            <a:r>
              <a:rPr lang="ko-KR" altLang="ko-KR" b="1" dirty="0" smtClean="0">
                <a:latin typeface="맑은 고딕" charset="0"/>
                <a:ea typeface="맑은 고딕" charset="0"/>
              </a:rPr>
              <a:t>시</a:t>
            </a:r>
            <a:r>
              <a:rPr lang="en-US" altLang="ko-KR" b="1" dirty="0">
                <a:latin typeface="맑은 고딕" charset="0"/>
                <a:ea typeface="맑은 고딕" charset="0"/>
              </a:rPr>
              <a:t> </a:t>
            </a:r>
            <a:r>
              <a:rPr lang="ko-KR" altLang="en-US" b="1" dirty="0" smtClean="0">
                <a:latin typeface="맑은 고딕" charset="0"/>
                <a:ea typeface="맑은 고딕" charset="0"/>
              </a:rPr>
              <a:t>경고 메시지 작동함</a:t>
            </a:r>
            <a:r>
              <a:rPr lang="en-US" altLang="ko-KR" b="1" dirty="0" smtClean="0">
                <a:latin typeface="맑은 고딕" charset="0"/>
                <a:ea typeface="맑은 고딕" charset="0"/>
              </a:rPr>
              <a:t>.</a:t>
            </a:r>
            <a:endParaRPr lang="ko-KR" altLang="en-US" b="1" dirty="0">
              <a:latin typeface="맑은 고딕" charset="0"/>
              <a:ea typeface="맑은 고딕" charset="0"/>
            </a:endParaRPr>
          </a:p>
        </p:txBody>
      </p:sp>
      <p:cxnSp>
        <p:nvCxnSpPr>
          <p:cNvPr id="27" name="도형 234"/>
          <p:cNvCxnSpPr/>
          <p:nvPr/>
        </p:nvCxnSpPr>
        <p:spPr>
          <a:xfrm>
            <a:off x="6753811" y="3813796"/>
            <a:ext cx="2439470" cy="860435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369298" y="182625"/>
            <a:ext cx="3240000" cy="131551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코드구현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main :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message box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99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7BC6F2-C991-409C-86F8-9F7E06B86524}"/>
              </a:ext>
            </a:extLst>
          </p:cNvPr>
          <p:cNvSpPr/>
          <p:nvPr/>
        </p:nvSpPr>
        <p:spPr>
          <a:xfrm>
            <a:off x="5659432" y="2098026"/>
            <a:ext cx="3047004" cy="247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0036B0-5DAC-4D5E-BB00-8805A751B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240" y="1782741"/>
            <a:ext cx="5063160" cy="276304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8358557" y="856961"/>
            <a:ext cx="3485564" cy="2205572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b="1" dirty="0">
                <a:latin typeface="맑은 고딕" charset="0"/>
                <a:ea typeface="맑은 고딕" charset="0"/>
              </a:rPr>
              <a:t>@</a:t>
            </a:r>
            <a:r>
              <a:rPr lang="en-US" altLang="ko-KR" b="1" dirty="0" err="1">
                <a:latin typeface="맑은 고딕" charset="0"/>
                <a:ea typeface="맑은 고딕" charset="0"/>
              </a:rPr>
              <a:t>keyframe</a:t>
            </a:r>
            <a:r>
              <a:rPr lang="ko-KR" altLang="en-US" b="1" dirty="0">
                <a:latin typeface="맑은 고딕" charset="0"/>
                <a:ea typeface="맑은 고딕" charset="0"/>
              </a:rPr>
              <a:t> </a:t>
            </a:r>
            <a:r>
              <a:rPr lang="en-US" altLang="ko-KR" b="1" dirty="0">
                <a:latin typeface="맑은 고딕" charset="0"/>
                <a:ea typeface="맑은 고딕" charset="0"/>
              </a:rPr>
              <a:t>animation</a:t>
            </a:r>
            <a:r>
              <a:rPr lang="ko-KR" altLang="en-US" b="1" dirty="0">
                <a:latin typeface="맑은 고딕" charset="0"/>
                <a:ea typeface="맑은 고딕" charset="0"/>
              </a:rPr>
              <a:t>을 활용하여 각 </a:t>
            </a:r>
            <a:r>
              <a:rPr lang="ko-KR" altLang="en-US" b="1" dirty="0" smtClean="0">
                <a:latin typeface="맑은 고딕" charset="0"/>
                <a:ea typeface="맑은 고딕" charset="0"/>
              </a:rPr>
              <a:t> 왼쪽 세 이미지가 </a:t>
            </a:r>
            <a:r>
              <a:rPr lang="en-US" altLang="ko-KR" b="1" dirty="0">
                <a:latin typeface="맑은 고딕" charset="0"/>
                <a:ea typeface="맑은 고딕" charset="0"/>
              </a:rPr>
              <a:t>4</a:t>
            </a:r>
            <a:r>
              <a:rPr lang="ko-KR" altLang="en-US" b="1" dirty="0">
                <a:latin typeface="맑은 고딕" charset="0"/>
                <a:ea typeface="맑은 고딕" charset="0"/>
              </a:rPr>
              <a:t>초씩 총 </a:t>
            </a:r>
            <a:r>
              <a:rPr lang="en-US" altLang="ko-KR" b="1" dirty="0">
                <a:latin typeface="맑은 고딕" charset="0"/>
                <a:ea typeface="맑은 고딕" charset="0"/>
              </a:rPr>
              <a:t>12</a:t>
            </a:r>
            <a:r>
              <a:rPr lang="ko-KR" altLang="en-US" b="1" dirty="0" err="1">
                <a:latin typeface="맑은 고딕" charset="0"/>
                <a:ea typeface="맑은 고딕" charset="0"/>
              </a:rPr>
              <a:t>초동안</a:t>
            </a:r>
            <a:r>
              <a:rPr lang="ko-KR" altLang="en-US" b="1" dirty="0">
                <a:latin typeface="맑은 고딕" charset="0"/>
                <a:ea typeface="맑은 고딕" charset="0"/>
              </a:rPr>
              <a:t> 슬라이드 진행 방식으로 진행되는 루프를 무한반복하는 애니메이션을 </a:t>
            </a:r>
            <a:r>
              <a:rPr lang="ko-KR" altLang="en-US" b="1" dirty="0" smtClean="0">
                <a:latin typeface="맑은 고딕" charset="0"/>
                <a:ea typeface="맑은 고딕" charset="0"/>
              </a:rPr>
              <a:t>적용</a:t>
            </a:r>
            <a:r>
              <a:rPr lang="en-US" altLang="ko-KR" dirty="0" smtClean="0">
                <a:latin typeface="맑은 고딕" charset="0"/>
                <a:ea typeface="맑은 고딕" charset="0"/>
              </a:rPr>
              <a:t>.</a:t>
            </a:r>
            <a:endParaRPr lang="ko-KR" altLang="en-US" dirty="0">
              <a:latin typeface="맑은 고딕" charset="0"/>
              <a:ea typeface="맑은 고딕" charset="0"/>
            </a:endParaRPr>
          </a:p>
        </p:txBody>
      </p:sp>
      <p:cxnSp>
        <p:nvCxnSpPr>
          <p:cNvPr id="27" name="도형 234"/>
          <p:cNvCxnSpPr/>
          <p:nvPr/>
        </p:nvCxnSpPr>
        <p:spPr>
          <a:xfrm flipV="1">
            <a:off x="7892187" y="1458148"/>
            <a:ext cx="466370" cy="295159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개체 틀 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" r="4662"/>
          <a:stretch>
            <a:fillRect/>
          </a:stretch>
        </p:blipFill>
        <p:spPr>
          <a:xfrm>
            <a:off x="3282087" y="2089785"/>
            <a:ext cx="4610100" cy="1182687"/>
          </a:xfrm>
        </p:spPr>
      </p:pic>
      <p:pic>
        <p:nvPicPr>
          <p:cNvPr id="21" name="그림 174" descr="C:/Users/SnowFlower/AppData/Roaming/PolarisOffice/ETemp/2120_10877792/fImage54288169491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962" y="4665097"/>
            <a:ext cx="4522002" cy="2080292"/>
          </a:xfrm>
          <a:prstGeom prst="rect">
            <a:avLst/>
          </a:prstGeom>
          <a:noFill/>
        </p:spPr>
      </p:pic>
      <p:pic>
        <p:nvPicPr>
          <p:cNvPr id="28" name="그림 164" descr="C:/Users/SnowFlower/AppData/Roaming/PolarisOffice/ETemp/2120_10877792/fImage12710321659961.jpe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90" y="2540820"/>
            <a:ext cx="2429245" cy="3096368"/>
          </a:xfrm>
          <a:prstGeom prst="rect">
            <a:avLst/>
          </a:prstGeom>
          <a:noFill/>
        </p:spPr>
      </p:pic>
      <p:cxnSp>
        <p:nvCxnSpPr>
          <p:cNvPr id="30" name="도형 234"/>
          <p:cNvCxnSpPr/>
          <p:nvPr/>
        </p:nvCxnSpPr>
        <p:spPr>
          <a:xfrm flipH="1">
            <a:off x="2616335" y="2345929"/>
            <a:ext cx="555255" cy="273207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234"/>
          <p:cNvCxnSpPr/>
          <p:nvPr/>
        </p:nvCxnSpPr>
        <p:spPr>
          <a:xfrm>
            <a:off x="7182934" y="3438525"/>
            <a:ext cx="461994" cy="1107260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BC5B2E0-B1E5-4CED-AC29-6A230BFE51D0}"/>
              </a:ext>
            </a:extLst>
          </p:cNvPr>
          <p:cNvGrpSpPr/>
          <p:nvPr/>
        </p:nvGrpSpPr>
        <p:grpSpPr>
          <a:xfrm>
            <a:off x="7668773" y="2520333"/>
            <a:ext cx="392525" cy="392558"/>
            <a:chOff x="5453435" y="1563454"/>
            <a:chExt cx="392525" cy="392558"/>
          </a:xfrm>
          <a:solidFill>
            <a:schemeClr val="bg1"/>
          </a:solidFill>
        </p:grpSpPr>
        <p:sp>
          <p:nvSpPr>
            <p:cNvPr id="38" name="자유형: 도형 102">
              <a:extLst>
                <a:ext uri="{FF2B5EF4-FFF2-40B4-BE49-F238E27FC236}">
                  <a16:creationId xmlns:a16="http://schemas.microsoft.com/office/drawing/2014/main" id="{7C5CA2E0-4354-48B2-BF3B-0FE9DC8B5462}"/>
                </a:ext>
              </a:extLst>
            </p:cNvPr>
            <p:cNvSpPr/>
            <p:nvPr/>
          </p:nvSpPr>
          <p:spPr>
            <a:xfrm>
              <a:off x="5588785" y="1698837"/>
              <a:ext cx="257175" cy="257175"/>
            </a:xfrm>
            <a:custGeom>
              <a:avLst/>
              <a:gdLst>
                <a:gd name="connsiteX0" fmla="*/ 185832 w 257175"/>
                <a:gd name="connsiteY0" fmla="*/ 248930 h 257175"/>
                <a:gd name="connsiteX1" fmla="*/ 120777 w 257175"/>
                <a:gd name="connsiteY1" fmla="*/ 183874 h 257175"/>
                <a:gd name="connsiteX2" fmla="*/ 89249 w 257175"/>
                <a:gd name="connsiteY2" fmla="*/ 215402 h 257175"/>
                <a:gd name="connsiteX3" fmla="*/ 78772 w 257175"/>
                <a:gd name="connsiteY3" fmla="*/ 218354 h 257175"/>
                <a:gd name="connsiteX4" fmla="*/ 70770 w 257175"/>
                <a:gd name="connsiteY4" fmla="*/ 211020 h 257175"/>
                <a:gd name="connsiteX5" fmla="*/ 7715 w 257175"/>
                <a:gd name="connsiteY5" fmla="*/ 21854 h 257175"/>
                <a:gd name="connsiteX6" fmla="*/ 10382 w 257175"/>
                <a:gd name="connsiteY6" fmla="*/ 10423 h 257175"/>
                <a:gd name="connsiteX7" fmla="*/ 21812 w 257175"/>
                <a:gd name="connsiteY7" fmla="*/ 7756 h 257175"/>
                <a:gd name="connsiteX8" fmla="*/ 210979 w 257175"/>
                <a:gd name="connsiteY8" fmla="*/ 70812 h 257175"/>
                <a:gd name="connsiteX9" fmla="*/ 218312 w 257175"/>
                <a:gd name="connsiteY9" fmla="*/ 78813 h 257175"/>
                <a:gd name="connsiteX10" fmla="*/ 215360 w 257175"/>
                <a:gd name="connsiteY10" fmla="*/ 89291 h 257175"/>
                <a:gd name="connsiteX11" fmla="*/ 183832 w 257175"/>
                <a:gd name="connsiteY11" fmla="*/ 120818 h 257175"/>
                <a:gd name="connsiteX12" fmla="*/ 248888 w 257175"/>
                <a:gd name="connsiteY12" fmla="*/ 185874 h 257175"/>
                <a:gd name="connsiteX13" fmla="*/ 248888 w 257175"/>
                <a:gd name="connsiteY13" fmla="*/ 201590 h 257175"/>
                <a:gd name="connsiteX14" fmla="*/ 201644 w 257175"/>
                <a:gd name="connsiteY14" fmla="*/ 248834 h 257175"/>
                <a:gd name="connsiteX15" fmla="*/ 185832 w 257175"/>
                <a:gd name="connsiteY15" fmla="*/ 24893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75" h="257175">
                  <a:moveTo>
                    <a:pt x="185832" y="248930"/>
                  </a:moveTo>
                  <a:lnTo>
                    <a:pt x="120777" y="183874"/>
                  </a:lnTo>
                  <a:lnTo>
                    <a:pt x="89249" y="215402"/>
                  </a:lnTo>
                  <a:cubicBezTo>
                    <a:pt x="86487" y="218164"/>
                    <a:pt x="82581" y="219212"/>
                    <a:pt x="78772" y="218354"/>
                  </a:cubicBezTo>
                  <a:cubicBezTo>
                    <a:pt x="74961" y="217497"/>
                    <a:pt x="72009" y="214735"/>
                    <a:pt x="70770" y="211020"/>
                  </a:cubicBezTo>
                  <a:lnTo>
                    <a:pt x="7715" y="21854"/>
                  </a:lnTo>
                  <a:cubicBezTo>
                    <a:pt x="6381" y="17853"/>
                    <a:pt x="7429" y="13471"/>
                    <a:pt x="10382" y="10423"/>
                  </a:cubicBezTo>
                  <a:cubicBezTo>
                    <a:pt x="13335" y="7471"/>
                    <a:pt x="17811" y="6328"/>
                    <a:pt x="21812" y="7756"/>
                  </a:cubicBezTo>
                  <a:lnTo>
                    <a:pt x="210979" y="70812"/>
                  </a:lnTo>
                  <a:cubicBezTo>
                    <a:pt x="214693" y="72050"/>
                    <a:pt x="217455" y="75098"/>
                    <a:pt x="218312" y="78813"/>
                  </a:cubicBezTo>
                  <a:cubicBezTo>
                    <a:pt x="219170" y="82528"/>
                    <a:pt x="218027" y="86528"/>
                    <a:pt x="215360" y="89291"/>
                  </a:cubicBezTo>
                  <a:lnTo>
                    <a:pt x="183832" y="120818"/>
                  </a:lnTo>
                  <a:lnTo>
                    <a:pt x="248888" y="185874"/>
                  </a:lnTo>
                  <a:cubicBezTo>
                    <a:pt x="253269" y="190256"/>
                    <a:pt x="253269" y="197304"/>
                    <a:pt x="248888" y="201590"/>
                  </a:cubicBezTo>
                  <a:lnTo>
                    <a:pt x="201644" y="248834"/>
                  </a:lnTo>
                  <a:cubicBezTo>
                    <a:pt x="197263" y="253216"/>
                    <a:pt x="190214" y="253216"/>
                    <a:pt x="185832" y="24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103">
              <a:extLst>
                <a:ext uri="{FF2B5EF4-FFF2-40B4-BE49-F238E27FC236}">
                  <a16:creationId xmlns:a16="http://schemas.microsoft.com/office/drawing/2014/main" id="{C67E1827-85CA-4A61-B313-627E9A9E6037}"/>
                </a:ext>
              </a:extLst>
            </p:cNvPr>
            <p:cNvSpPr/>
            <p:nvPr/>
          </p:nvSpPr>
          <p:spPr>
            <a:xfrm>
              <a:off x="5587547" y="1563454"/>
              <a:ext cx="28575" cy="95250"/>
            </a:xfrm>
            <a:custGeom>
              <a:avLst/>
              <a:gdLst>
                <a:gd name="connsiteX0" fmla="*/ 7144 w 28575"/>
                <a:gd name="connsiteY0" fmla="*/ 84846 h 95250"/>
                <a:gd name="connsiteX1" fmla="*/ 7144 w 28575"/>
                <a:gd name="connsiteY1" fmla="*/ 18552 h 95250"/>
                <a:gd name="connsiteX2" fmla="*/ 17050 w 28575"/>
                <a:gd name="connsiteY2" fmla="*/ 7218 h 95250"/>
                <a:gd name="connsiteX3" fmla="*/ 29432 w 28575"/>
                <a:gd name="connsiteY3" fmla="*/ 18267 h 95250"/>
                <a:gd name="connsiteX4" fmla="*/ 29432 w 28575"/>
                <a:gd name="connsiteY4" fmla="*/ 85132 h 95250"/>
                <a:gd name="connsiteX5" fmla="*/ 17050 w 28575"/>
                <a:gd name="connsiteY5" fmla="*/ 96181 h 95250"/>
                <a:gd name="connsiteX6" fmla="*/ 7144 w 28575"/>
                <a:gd name="connsiteY6" fmla="*/ 8484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95250">
                  <a:moveTo>
                    <a:pt x="7144" y="84846"/>
                  </a:moveTo>
                  <a:lnTo>
                    <a:pt x="7144" y="18552"/>
                  </a:lnTo>
                  <a:cubicBezTo>
                    <a:pt x="7144" y="12837"/>
                    <a:pt x="11335" y="7789"/>
                    <a:pt x="17050" y="7218"/>
                  </a:cubicBezTo>
                  <a:cubicBezTo>
                    <a:pt x="23813" y="6456"/>
                    <a:pt x="29432" y="11694"/>
                    <a:pt x="29432" y="18267"/>
                  </a:cubicBezTo>
                  <a:lnTo>
                    <a:pt x="29432" y="85132"/>
                  </a:lnTo>
                  <a:cubicBezTo>
                    <a:pt x="29432" y="91704"/>
                    <a:pt x="23717" y="96943"/>
                    <a:pt x="17050" y="96181"/>
                  </a:cubicBezTo>
                  <a:cubicBezTo>
                    <a:pt x="11335" y="95610"/>
                    <a:pt x="7144" y="90561"/>
                    <a:pt x="7144" y="84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104">
              <a:extLst>
                <a:ext uri="{FF2B5EF4-FFF2-40B4-BE49-F238E27FC236}">
                  <a16:creationId xmlns:a16="http://schemas.microsoft.com/office/drawing/2014/main" id="{62B84B4F-B78D-4C30-9DDD-73D32C1289FF}"/>
                </a:ext>
              </a:extLst>
            </p:cNvPr>
            <p:cNvSpPr/>
            <p:nvPr/>
          </p:nvSpPr>
          <p:spPr>
            <a:xfrm>
              <a:off x="5492630" y="1602724"/>
              <a:ext cx="76200" cy="76200"/>
            </a:xfrm>
            <a:custGeom>
              <a:avLst/>
              <a:gdLst>
                <a:gd name="connsiteX0" fmla="*/ 57674 w 76200"/>
                <a:gd name="connsiteY0" fmla="*/ 73390 h 76200"/>
                <a:gd name="connsiteX1" fmla="*/ 10430 w 76200"/>
                <a:gd name="connsiteY1" fmla="*/ 26146 h 76200"/>
                <a:gd name="connsiteX2" fmla="*/ 10430 w 76200"/>
                <a:gd name="connsiteY2" fmla="*/ 10430 h 76200"/>
                <a:gd name="connsiteX3" fmla="*/ 26146 w 76200"/>
                <a:gd name="connsiteY3" fmla="*/ 10430 h 76200"/>
                <a:gd name="connsiteX4" fmla="*/ 73390 w 76200"/>
                <a:gd name="connsiteY4" fmla="*/ 57674 h 76200"/>
                <a:gd name="connsiteX5" fmla="*/ 73390 w 76200"/>
                <a:gd name="connsiteY5" fmla="*/ 73390 h 76200"/>
                <a:gd name="connsiteX6" fmla="*/ 57674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57674" y="73390"/>
                  </a:moveTo>
                  <a:lnTo>
                    <a:pt x="10430" y="26146"/>
                  </a:lnTo>
                  <a:cubicBezTo>
                    <a:pt x="6048" y="21765"/>
                    <a:pt x="6048" y="14716"/>
                    <a:pt x="10430" y="10430"/>
                  </a:cubicBezTo>
                  <a:cubicBezTo>
                    <a:pt x="14811" y="6048"/>
                    <a:pt x="21860" y="6048"/>
                    <a:pt x="26146" y="10430"/>
                  </a:cubicBezTo>
                  <a:lnTo>
                    <a:pt x="73390" y="57674"/>
                  </a:lnTo>
                  <a:cubicBezTo>
                    <a:pt x="77772" y="62055"/>
                    <a:pt x="77772" y="69104"/>
                    <a:pt x="73390" y="73390"/>
                  </a:cubicBezTo>
                  <a:cubicBezTo>
                    <a:pt x="69009" y="77676"/>
                    <a:pt x="61960" y="77676"/>
                    <a:pt x="57674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105">
              <a:extLst>
                <a:ext uri="{FF2B5EF4-FFF2-40B4-BE49-F238E27FC236}">
                  <a16:creationId xmlns:a16="http://schemas.microsoft.com/office/drawing/2014/main" id="{71F5BDBF-DDF3-4848-A6BE-9C401089133F}"/>
                </a:ext>
              </a:extLst>
            </p:cNvPr>
            <p:cNvSpPr/>
            <p:nvPr/>
          </p:nvSpPr>
          <p:spPr>
            <a:xfrm>
              <a:off x="5492535" y="1744551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772"/>
                    <a:pt x="14811" y="77772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106">
              <a:extLst>
                <a:ext uri="{FF2B5EF4-FFF2-40B4-BE49-F238E27FC236}">
                  <a16:creationId xmlns:a16="http://schemas.microsoft.com/office/drawing/2014/main" id="{2A653133-E83A-40C9-B7A9-FE89A044E246}"/>
                </a:ext>
              </a:extLst>
            </p:cNvPr>
            <p:cNvSpPr/>
            <p:nvPr/>
          </p:nvSpPr>
          <p:spPr>
            <a:xfrm>
              <a:off x="5634362" y="1602724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676"/>
                    <a:pt x="14811" y="77676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107">
              <a:extLst>
                <a:ext uri="{FF2B5EF4-FFF2-40B4-BE49-F238E27FC236}">
                  <a16:creationId xmlns:a16="http://schemas.microsoft.com/office/drawing/2014/main" id="{9E7143F1-480C-4E59-82A8-825B6A3D7058}"/>
                </a:ext>
              </a:extLst>
            </p:cNvPr>
            <p:cNvSpPr/>
            <p:nvPr/>
          </p:nvSpPr>
          <p:spPr>
            <a:xfrm>
              <a:off x="5453435" y="1697164"/>
              <a:ext cx="95250" cy="28575"/>
            </a:xfrm>
            <a:custGeom>
              <a:avLst/>
              <a:gdLst>
                <a:gd name="connsiteX0" fmla="*/ 85153 w 95250"/>
                <a:gd name="connsiteY0" fmla="*/ 29432 h 28575"/>
                <a:gd name="connsiteX1" fmla="*/ 18288 w 95250"/>
                <a:gd name="connsiteY1" fmla="*/ 29432 h 28575"/>
                <a:gd name="connsiteX2" fmla="*/ 7144 w 95250"/>
                <a:gd name="connsiteY2" fmla="*/ 18288 h 28575"/>
                <a:gd name="connsiteX3" fmla="*/ 18288 w 95250"/>
                <a:gd name="connsiteY3" fmla="*/ 7144 h 28575"/>
                <a:gd name="connsiteX4" fmla="*/ 85153 w 95250"/>
                <a:gd name="connsiteY4" fmla="*/ 7144 h 28575"/>
                <a:gd name="connsiteX5" fmla="*/ 96298 w 95250"/>
                <a:gd name="connsiteY5" fmla="*/ 18288 h 28575"/>
                <a:gd name="connsiteX6" fmla="*/ 85153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5153" y="29432"/>
                  </a:moveTo>
                  <a:lnTo>
                    <a:pt x="18288" y="29432"/>
                  </a:ln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lnTo>
                    <a:pt x="85153" y="7144"/>
                  </a:lnTo>
                  <a:cubicBezTo>
                    <a:pt x="91345" y="7144"/>
                    <a:pt x="96298" y="12097"/>
                    <a:pt x="96298" y="18288"/>
                  </a:cubicBezTo>
                  <a:cubicBezTo>
                    <a:pt x="96298" y="24479"/>
                    <a:pt x="91249" y="29432"/>
                    <a:pt x="85153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9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369298" y="182625"/>
            <a:ext cx="3240000" cy="131551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코드구현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main :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banner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50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7BC6F2-C991-409C-86F8-9F7E06B86524}"/>
              </a:ext>
            </a:extLst>
          </p:cNvPr>
          <p:cNvSpPr/>
          <p:nvPr/>
        </p:nvSpPr>
        <p:spPr>
          <a:xfrm>
            <a:off x="5659432" y="2098026"/>
            <a:ext cx="3047004" cy="247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369298" y="182625"/>
            <a:ext cx="3240000" cy="131551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코드구현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main : fade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image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0036B0-5DAC-4D5E-BB00-8805A751B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27" y="2310325"/>
            <a:ext cx="5138382" cy="3321444"/>
          </a:xfrm>
          <a:prstGeom prst="rect">
            <a:avLst/>
          </a:prstGeom>
        </p:spPr>
      </p:pic>
      <p:cxnSp>
        <p:nvCxnSpPr>
          <p:cNvPr id="13" name="도형 234"/>
          <p:cNvCxnSpPr/>
          <p:nvPr/>
        </p:nvCxnSpPr>
        <p:spPr>
          <a:xfrm flipH="1">
            <a:off x="2771279" y="4431776"/>
            <a:ext cx="366446" cy="215048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234"/>
          <p:cNvCxnSpPr/>
          <p:nvPr/>
        </p:nvCxnSpPr>
        <p:spPr>
          <a:xfrm flipV="1">
            <a:off x="6428340" y="1605762"/>
            <a:ext cx="576608" cy="616215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8492764" y="2842697"/>
            <a:ext cx="3006512" cy="2936661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b="1" dirty="0">
                <a:latin typeface="맑은 고딕" charset="0"/>
                <a:ea typeface="맑은 고딕" charset="0"/>
              </a:rPr>
              <a:t>@</a:t>
            </a:r>
            <a:r>
              <a:rPr lang="en-US" altLang="ko-KR" b="1" dirty="0" err="1">
                <a:latin typeface="맑은 고딕" charset="0"/>
                <a:ea typeface="맑은 고딕" charset="0"/>
              </a:rPr>
              <a:t>keyframe</a:t>
            </a:r>
            <a:r>
              <a:rPr lang="ko-KR" altLang="en-US" b="1" dirty="0">
                <a:latin typeface="맑은 고딕" charset="0"/>
                <a:ea typeface="맑은 고딕" charset="0"/>
              </a:rPr>
              <a:t> </a:t>
            </a:r>
            <a:r>
              <a:rPr lang="en-US" altLang="ko-KR" b="1" dirty="0">
                <a:latin typeface="맑은 고딕" charset="0"/>
                <a:ea typeface="맑은 고딕" charset="0"/>
              </a:rPr>
              <a:t>animation</a:t>
            </a:r>
            <a:r>
              <a:rPr lang="ko-KR" altLang="en-US" b="1" dirty="0">
                <a:latin typeface="맑은 고딕" charset="0"/>
                <a:ea typeface="맑은 고딕" charset="0"/>
              </a:rPr>
              <a:t>을 활용하여 각 이미지가 </a:t>
            </a:r>
            <a:r>
              <a:rPr lang="en-US" altLang="ko-KR" b="1" dirty="0">
                <a:latin typeface="맑은 고딕" charset="0"/>
                <a:ea typeface="맑은 고딕" charset="0"/>
              </a:rPr>
              <a:t>3</a:t>
            </a:r>
            <a:r>
              <a:rPr lang="ko-KR" altLang="en-US" b="1" dirty="0">
                <a:latin typeface="맑은 고딕" charset="0"/>
                <a:ea typeface="맑은 고딕" charset="0"/>
              </a:rPr>
              <a:t>초씩 총 </a:t>
            </a:r>
            <a:r>
              <a:rPr lang="en-US" altLang="ko-KR" b="1" dirty="0">
                <a:latin typeface="맑은 고딕" charset="0"/>
                <a:ea typeface="맑은 고딕" charset="0"/>
              </a:rPr>
              <a:t>9</a:t>
            </a:r>
            <a:r>
              <a:rPr lang="ko-KR" altLang="en-US" b="1" dirty="0" err="1">
                <a:latin typeface="맑은 고딕" charset="0"/>
                <a:ea typeface="맑은 고딕" charset="0"/>
              </a:rPr>
              <a:t>초동안</a:t>
            </a:r>
            <a:r>
              <a:rPr lang="ko-KR" altLang="en-US" b="1" dirty="0">
                <a:latin typeface="맑은 고딕" charset="0"/>
                <a:ea typeface="맑은 고딕" charset="0"/>
              </a:rPr>
              <a:t> </a:t>
            </a:r>
            <a:r>
              <a:rPr lang="ko-KR" altLang="en-US" b="1" dirty="0" err="1">
                <a:latin typeface="맑은 고딕" charset="0"/>
                <a:ea typeface="맑은 고딕" charset="0"/>
              </a:rPr>
              <a:t>페이드</a:t>
            </a:r>
            <a:r>
              <a:rPr lang="ko-KR" altLang="en-US" b="1" dirty="0">
                <a:latin typeface="맑은 고딕" charset="0"/>
                <a:ea typeface="맑은 고딕" charset="0"/>
              </a:rPr>
              <a:t> 진행 방식으로 진행되는 루프를 무한반복하는 애니메이션을 </a:t>
            </a:r>
            <a:r>
              <a:rPr lang="ko-KR" altLang="en-US" b="1" dirty="0" smtClean="0">
                <a:latin typeface="맑은 고딕" charset="0"/>
                <a:ea typeface="맑은 고딕" charset="0"/>
              </a:rPr>
              <a:t>적용</a:t>
            </a:r>
            <a:r>
              <a:rPr lang="en-US" altLang="ko-KR" b="1" dirty="0" smtClean="0">
                <a:latin typeface="맑은 고딕" charset="0"/>
                <a:ea typeface="맑은 고딕" charset="0"/>
              </a:rPr>
              <a:t>.</a:t>
            </a:r>
            <a:endParaRPr lang="ko-KR" altLang="en-US" b="1" dirty="0">
              <a:latin typeface="맑은 고딕" charset="0"/>
              <a:ea typeface="맑은 고딕" charset="0"/>
            </a:endParaRPr>
          </a:p>
        </p:txBody>
      </p:sp>
      <p:cxnSp>
        <p:nvCxnSpPr>
          <p:cNvPr id="27" name="도형 234"/>
          <p:cNvCxnSpPr/>
          <p:nvPr/>
        </p:nvCxnSpPr>
        <p:spPr>
          <a:xfrm>
            <a:off x="8285325" y="4258950"/>
            <a:ext cx="326931" cy="172826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6" descr="C:/Users/SnowFlower/AppData/Roaming/PolarisOffice/ETemp/2120_10877792/fImage4362661761942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76" y="1705292"/>
            <a:ext cx="2049676" cy="4935866"/>
          </a:xfrm>
          <a:prstGeom prst="rect">
            <a:avLst/>
          </a:prstGeom>
          <a:noFill/>
        </p:spPr>
      </p:pic>
      <p:pic>
        <p:nvPicPr>
          <p:cNvPr id="25" name="그림 190" descr="C:/Users/SnowFlower/AppData/Roaming/PolarisOffice/ETemp/2120_10877792/fImage585621804827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228" y="761351"/>
            <a:ext cx="4012565" cy="1336675"/>
          </a:xfrm>
          <a:prstGeom prst="rect">
            <a:avLst/>
          </a:prstGeom>
          <a:noFill/>
        </p:spPr>
      </p:pic>
      <p:pic>
        <p:nvPicPr>
          <p:cNvPr id="16" name="그림 개체 틀 15" descr="화면 캡처"/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2" r="15052"/>
          <a:stretch>
            <a:fillRect/>
          </a:stretch>
        </p:blipFill>
        <p:spPr>
          <a:xfrm>
            <a:off x="3354382" y="2530244"/>
            <a:ext cx="4610100" cy="2779713"/>
          </a:xfrm>
        </p:spPr>
      </p:pic>
    </p:spTree>
    <p:extLst>
      <p:ext uri="{BB962C8B-B14F-4D97-AF65-F5344CB8AC3E}">
        <p14:creationId xmlns:p14="http://schemas.microsoft.com/office/powerpoint/2010/main" val="377809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7BC6F2-C991-409C-86F8-9F7E06B86524}"/>
              </a:ext>
            </a:extLst>
          </p:cNvPr>
          <p:cNvSpPr/>
          <p:nvPr/>
        </p:nvSpPr>
        <p:spPr>
          <a:xfrm>
            <a:off x="5659432" y="2098026"/>
            <a:ext cx="3047004" cy="247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0036B0-5DAC-4D5E-BB00-8805A751B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27" y="2310325"/>
            <a:ext cx="5138382" cy="3321444"/>
          </a:xfrm>
          <a:prstGeom prst="rect">
            <a:avLst/>
          </a:prstGeom>
        </p:spPr>
      </p:pic>
      <p:cxnSp>
        <p:nvCxnSpPr>
          <p:cNvPr id="13" name="도형 234"/>
          <p:cNvCxnSpPr/>
          <p:nvPr/>
        </p:nvCxnSpPr>
        <p:spPr>
          <a:xfrm flipV="1">
            <a:off x="2755866" y="4422393"/>
            <a:ext cx="406944" cy="192700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234"/>
          <p:cNvCxnSpPr/>
          <p:nvPr/>
        </p:nvCxnSpPr>
        <p:spPr>
          <a:xfrm flipV="1">
            <a:off x="5960630" y="1601258"/>
            <a:ext cx="914400" cy="1063626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8807089" y="3050413"/>
            <a:ext cx="3006512" cy="2936661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b="1" dirty="0" smtClean="0">
                <a:latin typeface="맑은 고딕" charset="0"/>
                <a:ea typeface="맑은 고딕" charset="0"/>
              </a:rPr>
              <a:t>왼쪽에 위치된 세 </a:t>
            </a:r>
            <a:r>
              <a:rPr lang="ko-KR" altLang="ko-KR" b="1" dirty="0" smtClean="0">
                <a:latin typeface="맑은 고딕" charset="0"/>
                <a:ea typeface="맑은 고딕" charset="0"/>
              </a:rPr>
              <a:t>이미지의 </a:t>
            </a:r>
            <a:r>
              <a:rPr lang="ko-KR" altLang="ko-KR" b="1" dirty="0">
                <a:latin typeface="맑은 고딕" charset="0"/>
                <a:ea typeface="맑은 고딕" charset="0"/>
              </a:rPr>
              <a:t>위치를 지정하고 버튼을 클릭하면 해당 위치로 이동하는 식으로 수동 슬라이드 진행 방식 배너를 </a:t>
            </a:r>
            <a:r>
              <a:rPr lang="ko-KR" altLang="ko-KR" b="1" dirty="0" smtClean="0">
                <a:latin typeface="맑은 고딕" charset="0"/>
                <a:ea typeface="맑은 고딕" charset="0"/>
              </a:rPr>
              <a:t>구현</a:t>
            </a:r>
            <a:r>
              <a:rPr lang="ko-KR" altLang="en-US" b="1" dirty="0" smtClean="0">
                <a:latin typeface="맑은 고딕" charset="0"/>
                <a:ea typeface="맑은 고딕" charset="0"/>
              </a:rPr>
              <a:t>함</a:t>
            </a:r>
            <a:r>
              <a:rPr lang="en-US" altLang="ko-KR" b="1" dirty="0" smtClean="0">
                <a:latin typeface="맑은 고딕" charset="0"/>
                <a:ea typeface="맑은 고딕" charset="0"/>
              </a:rPr>
              <a:t>.</a:t>
            </a:r>
            <a:endParaRPr lang="ko-KR" altLang="en-US" b="1" dirty="0">
              <a:latin typeface="맑은 고딕" charset="0"/>
              <a:ea typeface="맑은 고딕" charset="0"/>
            </a:endParaRPr>
          </a:p>
          <a:p>
            <a:pPr algn="ctr"/>
            <a:endParaRPr lang="ko-KR" altLang="en-US" dirty="0">
              <a:latin typeface="맑은 고딕" charset="0"/>
              <a:ea typeface="맑은 고딕" charset="0"/>
            </a:endParaRPr>
          </a:p>
        </p:txBody>
      </p:sp>
      <p:cxnSp>
        <p:nvCxnSpPr>
          <p:cNvPr id="27" name="도형 234"/>
          <p:cNvCxnSpPr/>
          <p:nvPr/>
        </p:nvCxnSpPr>
        <p:spPr>
          <a:xfrm>
            <a:off x="8048599" y="4041215"/>
            <a:ext cx="758490" cy="283694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개체 틀 2" descr="화면 캡처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7" r="7157"/>
          <a:stretch>
            <a:fillRect/>
          </a:stretch>
        </p:blipFill>
        <p:spPr>
          <a:xfrm>
            <a:off x="3298281" y="2558228"/>
            <a:ext cx="4610100" cy="2779712"/>
          </a:xfrm>
        </p:spPr>
      </p:pic>
      <p:pic>
        <p:nvPicPr>
          <p:cNvPr id="14" name="그림 198" descr="C:/Users/SnowFlower/AppData/Roaming/PolarisOffice/ETemp/2120_10877792/fImage7809701882391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0" y="1990623"/>
            <a:ext cx="2663364" cy="3996451"/>
          </a:xfrm>
          <a:prstGeom prst="rect">
            <a:avLst/>
          </a:prstGeom>
          <a:noFill/>
        </p:spPr>
      </p:pic>
      <p:pic>
        <p:nvPicPr>
          <p:cNvPr id="21" name="그림 199" descr="C:/Users/SnowFlower/AppData/Roaming/PolarisOffice/ETemp/2120_10877792/fImage870761894604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80" y="689065"/>
            <a:ext cx="4957445" cy="1250315"/>
          </a:xfrm>
          <a:prstGeom prst="rect">
            <a:avLst/>
          </a:prstGeom>
          <a:noFill/>
        </p:spPr>
      </p:pic>
      <p:sp>
        <p:nvSpPr>
          <p:cNvPr id="12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369298" y="182625"/>
            <a:ext cx="3240000" cy="131551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코드구현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main :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event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banner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67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7BC6F2-C991-409C-86F8-9F7E06B86524}"/>
              </a:ext>
            </a:extLst>
          </p:cNvPr>
          <p:cNvSpPr/>
          <p:nvPr/>
        </p:nvSpPr>
        <p:spPr>
          <a:xfrm>
            <a:off x="5659432" y="2098026"/>
            <a:ext cx="3047004" cy="247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58667" y="5804496"/>
            <a:ext cx="3560833" cy="142981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구현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코드구현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main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puzzle banner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0036B0-5DAC-4D5E-BB00-8805A751B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241" y="2270722"/>
            <a:ext cx="5138382" cy="3321444"/>
          </a:xfrm>
          <a:prstGeom prst="rect">
            <a:avLst/>
          </a:prstGeom>
        </p:spPr>
      </p:pic>
      <p:cxnSp>
        <p:nvCxnSpPr>
          <p:cNvPr id="13" name="도형 234"/>
          <p:cNvCxnSpPr/>
          <p:nvPr/>
        </p:nvCxnSpPr>
        <p:spPr>
          <a:xfrm flipH="1">
            <a:off x="2909520" y="3468827"/>
            <a:ext cx="361442" cy="149939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234"/>
          <p:cNvCxnSpPr/>
          <p:nvPr/>
        </p:nvCxnSpPr>
        <p:spPr>
          <a:xfrm flipV="1">
            <a:off x="6850063" y="1994358"/>
            <a:ext cx="217487" cy="346073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8969014" y="2936113"/>
            <a:ext cx="3006512" cy="2936661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ko-KR" b="1" dirty="0">
                <a:latin typeface="맑은 고딕" charset="0"/>
                <a:ea typeface="맑은 고딕" charset="0"/>
              </a:rPr>
              <a:t>배너 이미지에 마우스 오버 시에 서브페이지 설명(이동)란이 회전 애니메이션이 작동하면서 출력되게 </a:t>
            </a:r>
            <a:r>
              <a:rPr lang="ko-KR" altLang="ko-KR" b="1" dirty="0" smtClean="0">
                <a:latin typeface="맑은 고딕" charset="0"/>
                <a:ea typeface="맑은 고딕" charset="0"/>
              </a:rPr>
              <a:t>구현</a:t>
            </a:r>
            <a:r>
              <a:rPr lang="ko-KR" altLang="en-US" b="1" dirty="0">
                <a:latin typeface="맑은 고딕" charset="0"/>
                <a:ea typeface="맑은 고딕" charset="0"/>
              </a:rPr>
              <a:t>함</a:t>
            </a:r>
            <a:r>
              <a:rPr lang="ko-KR" altLang="ko-KR" b="1" dirty="0" smtClean="0">
                <a:latin typeface="맑은 고딕" charset="0"/>
                <a:ea typeface="맑은 고딕" charset="0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" name="도형 234"/>
          <p:cNvCxnSpPr/>
          <p:nvPr/>
        </p:nvCxnSpPr>
        <p:spPr>
          <a:xfrm>
            <a:off x="8048599" y="4041215"/>
            <a:ext cx="758490" cy="283694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개체 틀 3" descr="화면 캡처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9" b="16819"/>
          <a:stretch>
            <a:fillRect/>
          </a:stretch>
        </p:blipFill>
        <p:spPr>
          <a:xfrm>
            <a:off x="3354388" y="2541588"/>
            <a:ext cx="4610100" cy="2779712"/>
          </a:xfrm>
        </p:spPr>
      </p:pic>
      <p:pic>
        <p:nvPicPr>
          <p:cNvPr id="15" name="그림 208" descr="C:/Users/SnowFlower/AppData/Roaming/PolarisOffice/ETemp/2120_10877792/fImage135869198292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490" y="262837"/>
            <a:ext cx="7640955" cy="1737360"/>
          </a:xfrm>
          <a:prstGeom prst="rect">
            <a:avLst/>
          </a:prstGeom>
          <a:noFill/>
        </p:spPr>
      </p:pic>
      <p:pic>
        <p:nvPicPr>
          <p:cNvPr id="19" name="그림 207" descr="C:/Users/SnowFlower/AppData/Roaming/PolarisOffice/ETemp/2120_10877792/fImage151507197153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" y="2660809"/>
            <a:ext cx="2881630" cy="2541270"/>
          </a:xfrm>
          <a:prstGeom prst="rect">
            <a:avLst/>
          </a:prstGeom>
          <a:noFill/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BC5B2E0-B1E5-4CED-AC29-6A230BFE51D0}"/>
              </a:ext>
            </a:extLst>
          </p:cNvPr>
          <p:cNvGrpSpPr/>
          <p:nvPr/>
        </p:nvGrpSpPr>
        <p:grpSpPr>
          <a:xfrm>
            <a:off x="702876" y="3050413"/>
            <a:ext cx="392525" cy="392558"/>
            <a:chOff x="5453435" y="1563454"/>
            <a:chExt cx="392525" cy="392558"/>
          </a:xfrm>
          <a:solidFill>
            <a:schemeClr val="bg1"/>
          </a:solidFill>
        </p:grpSpPr>
        <p:sp>
          <p:nvSpPr>
            <p:cNvPr id="23" name="자유형: 도형 102">
              <a:extLst>
                <a:ext uri="{FF2B5EF4-FFF2-40B4-BE49-F238E27FC236}">
                  <a16:creationId xmlns:a16="http://schemas.microsoft.com/office/drawing/2014/main" id="{7C5CA2E0-4354-48B2-BF3B-0FE9DC8B5462}"/>
                </a:ext>
              </a:extLst>
            </p:cNvPr>
            <p:cNvSpPr/>
            <p:nvPr/>
          </p:nvSpPr>
          <p:spPr>
            <a:xfrm>
              <a:off x="5588785" y="1698837"/>
              <a:ext cx="257175" cy="257175"/>
            </a:xfrm>
            <a:custGeom>
              <a:avLst/>
              <a:gdLst>
                <a:gd name="connsiteX0" fmla="*/ 185832 w 257175"/>
                <a:gd name="connsiteY0" fmla="*/ 248930 h 257175"/>
                <a:gd name="connsiteX1" fmla="*/ 120777 w 257175"/>
                <a:gd name="connsiteY1" fmla="*/ 183874 h 257175"/>
                <a:gd name="connsiteX2" fmla="*/ 89249 w 257175"/>
                <a:gd name="connsiteY2" fmla="*/ 215402 h 257175"/>
                <a:gd name="connsiteX3" fmla="*/ 78772 w 257175"/>
                <a:gd name="connsiteY3" fmla="*/ 218354 h 257175"/>
                <a:gd name="connsiteX4" fmla="*/ 70770 w 257175"/>
                <a:gd name="connsiteY4" fmla="*/ 211020 h 257175"/>
                <a:gd name="connsiteX5" fmla="*/ 7715 w 257175"/>
                <a:gd name="connsiteY5" fmla="*/ 21854 h 257175"/>
                <a:gd name="connsiteX6" fmla="*/ 10382 w 257175"/>
                <a:gd name="connsiteY6" fmla="*/ 10423 h 257175"/>
                <a:gd name="connsiteX7" fmla="*/ 21812 w 257175"/>
                <a:gd name="connsiteY7" fmla="*/ 7756 h 257175"/>
                <a:gd name="connsiteX8" fmla="*/ 210979 w 257175"/>
                <a:gd name="connsiteY8" fmla="*/ 70812 h 257175"/>
                <a:gd name="connsiteX9" fmla="*/ 218312 w 257175"/>
                <a:gd name="connsiteY9" fmla="*/ 78813 h 257175"/>
                <a:gd name="connsiteX10" fmla="*/ 215360 w 257175"/>
                <a:gd name="connsiteY10" fmla="*/ 89291 h 257175"/>
                <a:gd name="connsiteX11" fmla="*/ 183832 w 257175"/>
                <a:gd name="connsiteY11" fmla="*/ 120818 h 257175"/>
                <a:gd name="connsiteX12" fmla="*/ 248888 w 257175"/>
                <a:gd name="connsiteY12" fmla="*/ 185874 h 257175"/>
                <a:gd name="connsiteX13" fmla="*/ 248888 w 257175"/>
                <a:gd name="connsiteY13" fmla="*/ 201590 h 257175"/>
                <a:gd name="connsiteX14" fmla="*/ 201644 w 257175"/>
                <a:gd name="connsiteY14" fmla="*/ 248834 h 257175"/>
                <a:gd name="connsiteX15" fmla="*/ 185832 w 257175"/>
                <a:gd name="connsiteY15" fmla="*/ 24893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75" h="257175">
                  <a:moveTo>
                    <a:pt x="185832" y="248930"/>
                  </a:moveTo>
                  <a:lnTo>
                    <a:pt x="120777" y="183874"/>
                  </a:lnTo>
                  <a:lnTo>
                    <a:pt x="89249" y="215402"/>
                  </a:lnTo>
                  <a:cubicBezTo>
                    <a:pt x="86487" y="218164"/>
                    <a:pt x="82581" y="219212"/>
                    <a:pt x="78772" y="218354"/>
                  </a:cubicBezTo>
                  <a:cubicBezTo>
                    <a:pt x="74961" y="217497"/>
                    <a:pt x="72009" y="214735"/>
                    <a:pt x="70770" y="211020"/>
                  </a:cubicBezTo>
                  <a:lnTo>
                    <a:pt x="7715" y="21854"/>
                  </a:lnTo>
                  <a:cubicBezTo>
                    <a:pt x="6381" y="17853"/>
                    <a:pt x="7429" y="13471"/>
                    <a:pt x="10382" y="10423"/>
                  </a:cubicBezTo>
                  <a:cubicBezTo>
                    <a:pt x="13335" y="7471"/>
                    <a:pt x="17811" y="6328"/>
                    <a:pt x="21812" y="7756"/>
                  </a:cubicBezTo>
                  <a:lnTo>
                    <a:pt x="210979" y="70812"/>
                  </a:lnTo>
                  <a:cubicBezTo>
                    <a:pt x="214693" y="72050"/>
                    <a:pt x="217455" y="75098"/>
                    <a:pt x="218312" y="78813"/>
                  </a:cubicBezTo>
                  <a:cubicBezTo>
                    <a:pt x="219170" y="82528"/>
                    <a:pt x="218027" y="86528"/>
                    <a:pt x="215360" y="89291"/>
                  </a:cubicBezTo>
                  <a:lnTo>
                    <a:pt x="183832" y="120818"/>
                  </a:lnTo>
                  <a:lnTo>
                    <a:pt x="248888" y="185874"/>
                  </a:lnTo>
                  <a:cubicBezTo>
                    <a:pt x="253269" y="190256"/>
                    <a:pt x="253269" y="197304"/>
                    <a:pt x="248888" y="201590"/>
                  </a:cubicBezTo>
                  <a:lnTo>
                    <a:pt x="201644" y="248834"/>
                  </a:lnTo>
                  <a:cubicBezTo>
                    <a:pt x="197263" y="253216"/>
                    <a:pt x="190214" y="253216"/>
                    <a:pt x="185832" y="24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103">
              <a:extLst>
                <a:ext uri="{FF2B5EF4-FFF2-40B4-BE49-F238E27FC236}">
                  <a16:creationId xmlns:a16="http://schemas.microsoft.com/office/drawing/2014/main" id="{C67E1827-85CA-4A61-B313-627E9A9E6037}"/>
                </a:ext>
              </a:extLst>
            </p:cNvPr>
            <p:cNvSpPr/>
            <p:nvPr/>
          </p:nvSpPr>
          <p:spPr>
            <a:xfrm>
              <a:off x="5587547" y="1563454"/>
              <a:ext cx="28575" cy="95250"/>
            </a:xfrm>
            <a:custGeom>
              <a:avLst/>
              <a:gdLst>
                <a:gd name="connsiteX0" fmla="*/ 7144 w 28575"/>
                <a:gd name="connsiteY0" fmla="*/ 84846 h 95250"/>
                <a:gd name="connsiteX1" fmla="*/ 7144 w 28575"/>
                <a:gd name="connsiteY1" fmla="*/ 18552 h 95250"/>
                <a:gd name="connsiteX2" fmla="*/ 17050 w 28575"/>
                <a:gd name="connsiteY2" fmla="*/ 7218 h 95250"/>
                <a:gd name="connsiteX3" fmla="*/ 29432 w 28575"/>
                <a:gd name="connsiteY3" fmla="*/ 18267 h 95250"/>
                <a:gd name="connsiteX4" fmla="*/ 29432 w 28575"/>
                <a:gd name="connsiteY4" fmla="*/ 85132 h 95250"/>
                <a:gd name="connsiteX5" fmla="*/ 17050 w 28575"/>
                <a:gd name="connsiteY5" fmla="*/ 96181 h 95250"/>
                <a:gd name="connsiteX6" fmla="*/ 7144 w 28575"/>
                <a:gd name="connsiteY6" fmla="*/ 8484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95250">
                  <a:moveTo>
                    <a:pt x="7144" y="84846"/>
                  </a:moveTo>
                  <a:lnTo>
                    <a:pt x="7144" y="18552"/>
                  </a:lnTo>
                  <a:cubicBezTo>
                    <a:pt x="7144" y="12837"/>
                    <a:pt x="11335" y="7789"/>
                    <a:pt x="17050" y="7218"/>
                  </a:cubicBezTo>
                  <a:cubicBezTo>
                    <a:pt x="23813" y="6456"/>
                    <a:pt x="29432" y="11694"/>
                    <a:pt x="29432" y="18267"/>
                  </a:cubicBezTo>
                  <a:lnTo>
                    <a:pt x="29432" y="85132"/>
                  </a:lnTo>
                  <a:cubicBezTo>
                    <a:pt x="29432" y="91704"/>
                    <a:pt x="23717" y="96943"/>
                    <a:pt x="17050" y="96181"/>
                  </a:cubicBezTo>
                  <a:cubicBezTo>
                    <a:pt x="11335" y="95610"/>
                    <a:pt x="7144" y="90561"/>
                    <a:pt x="7144" y="84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104">
              <a:extLst>
                <a:ext uri="{FF2B5EF4-FFF2-40B4-BE49-F238E27FC236}">
                  <a16:creationId xmlns:a16="http://schemas.microsoft.com/office/drawing/2014/main" id="{62B84B4F-B78D-4C30-9DDD-73D32C1289FF}"/>
                </a:ext>
              </a:extLst>
            </p:cNvPr>
            <p:cNvSpPr/>
            <p:nvPr/>
          </p:nvSpPr>
          <p:spPr>
            <a:xfrm>
              <a:off x="5492630" y="1602724"/>
              <a:ext cx="76200" cy="76200"/>
            </a:xfrm>
            <a:custGeom>
              <a:avLst/>
              <a:gdLst>
                <a:gd name="connsiteX0" fmla="*/ 57674 w 76200"/>
                <a:gd name="connsiteY0" fmla="*/ 73390 h 76200"/>
                <a:gd name="connsiteX1" fmla="*/ 10430 w 76200"/>
                <a:gd name="connsiteY1" fmla="*/ 26146 h 76200"/>
                <a:gd name="connsiteX2" fmla="*/ 10430 w 76200"/>
                <a:gd name="connsiteY2" fmla="*/ 10430 h 76200"/>
                <a:gd name="connsiteX3" fmla="*/ 26146 w 76200"/>
                <a:gd name="connsiteY3" fmla="*/ 10430 h 76200"/>
                <a:gd name="connsiteX4" fmla="*/ 73390 w 76200"/>
                <a:gd name="connsiteY4" fmla="*/ 57674 h 76200"/>
                <a:gd name="connsiteX5" fmla="*/ 73390 w 76200"/>
                <a:gd name="connsiteY5" fmla="*/ 73390 h 76200"/>
                <a:gd name="connsiteX6" fmla="*/ 57674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57674" y="73390"/>
                  </a:moveTo>
                  <a:lnTo>
                    <a:pt x="10430" y="26146"/>
                  </a:lnTo>
                  <a:cubicBezTo>
                    <a:pt x="6048" y="21765"/>
                    <a:pt x="6048" y="14716"/>
                    <a:pt x="10430" y="10430"/>
                  </a:cubicBezTo>
                  <a:cubicBezTo>
                    <a:pt x="14811" y="6048"/>
                    <a:pt x="21860" y="6048"/>
                    <a:pt x="26146" y="10430"/>
                  </a:cubicBezTo>
                  <a:lnTo>
                    <a:pt x="73390" y="57674"/>
                  </a:lnTo>
                  <a:cubicBezTo>
                    <a:pt x="77772" y="62055"/>
                    <a:pt x="77772" y="69104"/>
                    <a:pt x="73390" y="73390"/>
                  </a:cubicBezTo>
                  <a:cubicBezTo>
                    <a:pt x="69009" y="77676"/>
                    <a:pt x="61960" y="77676"/>
                    <a:pt x="57674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105">
              <a:extLst>
                <a:ext uri="{FF2B5EF4-FFF2-40B4-BE49-F238E27FC236}">
                  <a16:creationId xmlns:a16="http://schemas.microsoft.com/office/drawing/2014/main" id="{71F5BDBF-DDF3-4848-A6BE-9C401089133F}"/>
                </a:ext>
              </a:extLst>
            </p:cNvPr>
            <p:cNvSpPr/>
            <p:nvPr/>
          </p:nvSpPr>
          <p:spPr>
            <a:xfrm>
              <a:off x="5492535" y="1744551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772"/>
                    <a:pt x="14811" y="77772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106">
              <a:extLst>
                <a:ext uri="{FF2B5EF4-FFF2-40B4-BE49-F238E27FC236}">
                  <a16:creationId xmlns:a16="http://schemas.microsoft.com/office/drawing/2014/main" id="{2A653133-E83A-40C9-B7A9-FE89A044E246}"/>
                </a:ext>
              </a:extLst>
            </p:cNvPr>
            <p:cNvSpPr/>
            <p:nvPr/>
          </p:nvSpPr>
          <p:spPr>
            <a:xfrm>
              <a:off x="5634362" y="1602724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676"/>
                    <a:pt x="14811" y="77676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107">
              <a:extLst>
                <a:ext uri="{FF2B5EF4-FFF2-40B4-BE49-F238E27FC236}">
                  <a16:creationId xmlns:a16="http://schemas.microsoft.com/office/drawing/2014/main" id="{9E7143F1-480C-4E59-82A8-825B6A3D7058}"/>
                </a:ext>
              </a:extLst>
            </p:cNvPr>
            <p:cNvSpPr/>
            <p:nvPr/>
          </p:nvSpPr>
          <p:spPr>
            <a:xfrm>
              <a:off x="5453435" y="1697164"/>
              <a:ext cx="95250" cy="28575"/>
            </a:xfrm>
            <a:custGeom>
              <a:avLst/>
              <a:gdLst>
                <a:gd name="connsiteX0" fmla="*/ 85153 w 95250"/>
                <a:gd name="connsiteY0" fmla="*/ 29432 h 28575"/>
                <a:gd name="connsiteX1" fmla="*/ 18288 w 95250"/>
                <a:gd name="connsiteY1" fmla="*/ 29432 h 28575"/>
                <a:gd name="connsiteX2" fmla="*/ 7144 w 95250"/>
                <a:gd name="connsiteY2" fmla="*/ 18288 h 28575"/>
                <a:gd name="connsiteX3" fmla="*/ 18288 w 95250"/>
                <a:gd name="connsiteY3" fmla="*/ 7144 h 28575"/>
                <a:gd name="connsiteX4" fmla="*/ 85153 w 95250"/>
                <a:gd name="connsiteY4" fmla="*/ 7144 h 28575"/>
                <a:gd name="connsiteX5" fmla="*/ 96298 w 95250"/>
                <a:gd name="connsiteY5" fmla="*/ 18288 h 28575"/>
                <a:gd name="connsiteX6" fmla="*/ 85153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5153" y="29432"/>
                  </a:moveTo>
                  <a:lnTo>
                    <a:pt x="18288" y="29432"/>
                  </a:ln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lnTo>
                    <a:pt x="85153" y="7144"/>
                  </a:lnTo>
                  <a:cubicBezTo>
                    <a:pt x="91345" y="7144"/>
                    <a:pt x="96298" y="12097"/>
                    <a:pt x="96298" y="18288"/>
                  </a:cubicBezTo>
                  <a:cubicBezTo>
                    <a:pt x="96298" y="24479"/>
                    <a:pt x="91249" y="29432"/>
                    <a:pt x="85153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369298" y="182625"/>
            <a:ext cx="3240000" cy="131551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코드구현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- main :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puzzle banner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64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7BC6F2-C991-409C-86F8-9F7E06B86524}"/>
              </a:ext>
            </a:extLst>
          </p:cNvPr>
          <p:cNvSpPr/>
          <p:nvPr/>
        </p:nvSpPr>
        <p:spPr>
          <a:xfrm>
            <a:off x="5659432" y="2098026"/>
            <a:ext cx="3047004" cy="247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0036B0-5DAC-4D5E-BB00-8805A751B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241" y="2270722"/>
            <a:ext cx="5138382" cy="3321444"/>
          </a:xfrm>
          <a:prstGeom prst="rect">
            <a:avLst/>
          </a:prstGeom>
        </p:spPr>
      </p:pic>
      <p:cxnSp>
        <p:nvCxnSpPr>
          <p:cNvPr id="18" name="도형 234"/>
          <p:cNvCxnSpPr/>
          <p:nvPr/>
        </p:nvCxnSpPr>
        <p:spPr>
          <a:xfrm flipV="1">
            <a:off x="6850063" y="1994358"/>
            <a:ext cx="217487" cy="346073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8950045" y="3618766"/>
            <a:ext cx="3006512" cy="1607312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스크롤을 내릴 때 투명화 되어있던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정보들이 나옴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" name="도형 234"/>
          <p:cNvCxnSpPr/>
          <p:nvPr/>
        </p:nvCxnSpPr>
        <p:spPr>
          <a:xfrm>
            <a:off x="8048599" y="4041215"/>
            <a:ext cx="758490" cy="283694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개체 틀 2" descr="화면 캡처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" b="848"/>
          <a:stretch>
            <a:fillRect/>
          </a:stretch>
        </p:blipFill>
        <p:spPr>
          <a:xfrm>
            <a:off x="3288215" y="2517528"/>
            <a:ext cx="4610440" cy="2779878"/>
          </a:xfr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432" y="159749"/>
            <a:ext cx="5270007" cy="1740916"/>
          </a:xfrm>
          <a:prstGeom prst="rect">
            <a:avLst/>
          </a:prstGeom>
        </p:spPr>
      </p:pic>
      <p:sp>
        <p:nvSpPr>
          <p:cNvPr id="11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369298" y="182625"/>
            <a:ext cx="3240000" cy="131551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코드구현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sub1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screen scroll</a:t>
            </a:r>
          </a:p>
        </p:txBody>
      </p:sp>
    </p:spTree>
    <p:extLst>
      <p:ext uri="{BB962C8B-B14F-4D97-AF65-F5344CB8AC3E}">
        <p14:creationId xmlns:p14="http://schemas.microsoft.com/office/powerpoint/2010/main" val="393210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7BC6F2-C991-409C-86F8-9F7E06B86524}"/>
              </a:ext>
            </a:extLst>
          </p:cNvPr>
          <p:cNvSpPr/>
          <p:nvPr/>
        </p:nvSpPr>
        <p:spPr>
          <a:xfrm>
            <a:off x="5659432" y="2098026"/>
            <a:ext cx="3047004" cy="247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0036B0-5DAC-4D5E-BB00-8805A751B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241" y="2270722"/>
            <a:ext cx="5138382" cy="3321444"/>
          </a:xfrm>
          <a:prstGeom prst="rect">
            <a:avLst/>
          </a:prstGeom>
        </p:spPr>
      </p:pic>
      <p:cxnSp>
        <p:nvCxnSpPr>
          <p:cNvPr id="18" name="도형 234"/>
          <p:cNvCxnSpPr>
            <a:endCxn id="7" idx="0"/>
          </p:cNvCxnSpPr>
          <p:nvPr/>
        </p:nvCxnSpPr>
        <p:spPr>
          <a:xfrm flipV="1">
            <a:off x="6850063" y="2098026"/>
            <a:ext cx="332871" cy="242406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8950045" y="3618766"/>
            <a:ext cx="3006512" cy="1607312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광고의 사진을 누르면 이에 해당하는 동영상이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옴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cxnSp>
        <p:nvCxnSpPr>
          <p:cNvPr id="27" name="도형 234"/>
          <p:cNvCxnSpPr/>
          <p:nvPr/>
        </p:nvCxnSpPr>
        <p:spPr>
          <a:xfrm>
            <a:off x="8048599" y="4041215"/>
            <a:ext cx="758490" cy="283694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개체 틀 11">
            <a:extLst>
              <a:ext uri="{FF2B5EF4-FFF2-40B4-BE49-F238E27FC236}">
                <a16:creationId xmlns:a16="http://schemas.microsoft.com/office/drawing/2014/main" id="{8637E008-7829-4664-A70E-D42221DD65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 b="6897"/>
          <a:stretch>
            <a:fillRect/>
          </a:stretch>
        </p:blipFill>
        <p:spPr>
          <a:xfrm>
            <a:off x="3347799" y="2597850"/>
            <a:ext cx="4610440" cy="2779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407" y="64145"/>
            <a:ext cx="3803220" cy="2103249"/>
          </a:xfrm>
          <a:prstGeom prst="rect">
            <a:avLst/>
          </a:prstGeom>
        </p:spPr>
      </p:pic>
      <p:sp>
        <p:nvSpPr>
          <p:cNvPr id="10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369298" y="182625"/>
            <a:ext cx="3240000" cy="131551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코드구현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sub1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동영상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30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7BC6F2-C991-409C-86F8-9F7E06B86524}"/>
              </a:ext>
            </a:extLst>
          </p:cNvPr>
          <p:cNvSpPr/>
          <p:nvPr/>
        </p:nvSpPr>
        <p:spPr>
          <a:xfrm>
            <a:off x="5659432" y="2098026"/>
            <a:ext cx="3047004" cy="247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0036B0-5DAC-4D5E-BB00-8805A751B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241" y="2270722"/>
            <a:ext cx="5138382" cy="3321444"/>
          </a:xfrm>
          <a:prstGeom prst="rect">
            <a:avLst/>
          </a:prstGeom>
        </p:spPr>
      </p:pic>
      <p:cxnSp>
        <p:nvCxnSpPr>
          <p:cNvPr id="18" name="도형 234"/>
          <p:cNvCxnSpPr>
            <a:endCxn id="7" idx="0"/>
          </p:cNvCxnSpPr>
          <p:nvPr/>
        </p:nvCxnSpPr>
        <p:spPr>
          <a:xfrm flipV="1">
            <a:off x="6850063" y="2098026"/>
            <a:ext cx="332871" cy="242406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8886825" y="2838451"/>
            <a:ext cx="3069732" cy="3143249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제품 구경하기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마우스를 올리면 밑에 라인이 생기고 크기가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커짐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태그를 사용하여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＂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제품 구경하기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＂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누를 경우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sub2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페이지로 넘어가게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설정함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ko-KR" altLang="en-US" b="1" dirty="0"/>
          </a:p>
        </p:txBody>
      </p:sp>
      <p:cxnSp>
        <p:nvCxnSpPr>
          <p:cNvPr id="27" name="도형 234"/>
          <p:cNvCxnSpPr/>
          <p:nvPr/>
        </p:nvCxnSpPr>
        <p:spPr>
          <a:xfrm>
            <a:off x="8048599" y="4041215"/>
            <a:ext cx="758490" cy="283694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개체 틀 3" descr="화면 캡처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1" r="12131"/>
          <a:stretch>
            <a:fillRect/>
          </a:stretch>
        </p:blipFill>
        <p:spPr>
          <a:xfrm>
            <a:off x="3354382" y="2513128"/>
            <a:ext cx="4610100" cy="2779713"/>
          </a:xfr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BC5B2E0-B1E5-4CED-AC29-6A230BFE51D0}"/>
              </a:ext>
            </a:extLst>
          </p:cNvPr>
          <p:cNvGrpSpPr/>
          <p:nvPr/>
        </p:nvGrpSpPr>
        <p:grpSpPr>
          <a:xfrm>
            <a:off x="5050000" y="4183062"/>
            <a:ext cx="392525" cy="392558"/>
            <a:chOff x="5453435" y="1563454"/>
            <a:chExt cx="392525" cy="392558"/>
          </a:xfrm>
          <a:solidFill>
            <a:schemeClr val="tx1"/>
          </a:solidFill>
        </p:grpSpPr>
        <p:sp>
          <p:nvSpPr>
            <p:cNvPr id="16" name="자유형: 도형 102">
              <a:extLst>
                <a:ext uri="{FF2B5EF4-FFF2-40B4-BE49-F238E27FC236}">
                  <a16:creationId xmlns:a16="http://schemas.microsoft.com/office/drawing/2014/main" id="{7C5CA2E0-4354-48B2-BF3B-0FE9DC8B5462}"/>
                </a:ext>
              </a:extLst>
            </p:cNvPr>
            <p:cNvSpPr/>
            <p:nvPr/>
          </p:nvSpPr>
          <p:spPr>
            <a:xfrm>
              <a:off x="5588785" y="1698837"/>
              <a:ext cx="257175" cy="257175"/>
            </a:xfrm>
            <a:custGeom>
              <a:avLst/>
              <a:gdLst>
                <a:gd name="connsiteX0" fmla="*/ 185832 w 257175"/>
                <a:gd name="connsiteY0" fmla="*/ 248930 h 257175"/>
                <a:gd name="connsiteX1" fmla="*/ 120777 w 257175"/>
                <a:gd name="connsiteY1" fmla="*/ 183874 h 257175"/>
                <a:gd name="connsiteX2" fmla="*/ 89249 w 257175"/>
                <a:gd name="connsiteY2" fmla="*/ 215402 h 257175"/>
                <a:gd name="connsiteX3" fmla="*/ 78772 w 257175"/>
                <a:gd name="connsiteY3" fmla="*/ 218354 h 257175"/>
                <a:gd name="connsiteX4" fmla="*/ 70770 w 257175"/>
                <a:gd name="connsiteY4" fmla="*/ 211020 h 257175"/>
                <a:gd name="connsiteX5" fmla="*/ 7715 w 257175"/>
                <a:gd name="connsiteY5" fmla="*/ 21854 h 257175"/>
                <a:gd name="connsiteX6" fmla="*/ 10382 w 257175"/>
                <a:gd name="connsiteY6" fmla="*/ 10423 h 257175"/>
                <a:gd name="connsiteX7" fmla="*/ 21812 w 257175"/>
                <a:gd name="connsiteY7" fmla="*/ 7756 h 257175"/>
                <a:gd name="connsiteX8" fmla="*/ 210979 w 257175"/>
                <a:gd name="connsiteY8" fmla="*/ 70812 h 257175"/>
                <a:gd name="connsiteX9" fmla="*/ 218312 w 257175"/>
                <a:gd name="connsiteY9" fmla="*/ 78813 h 257175"/>
                <a:gd name="connsiteX10" fmla="*/ 215360 w 257175"/>
                <a:gd name="connsiteY10" fmla="*/ 89291 h 257175"/>
                <a:gd name="connsiteX11" fmla="*/ 183832 w 257175"/>
                <a:gd name="connsiteY11" fmla="*/ 120818 h 257175"/>
                <a:gd name="connsiteX12" fmla="*/ 248888 w 257175"/>
                <a:gd name="connsiteY12" fmla="*/ 185874 h 257175"/>
                <a:gd name="connsiteX13" fmla="*/ 248888 w 257175"/>
                <a:gd name="connsiteY13" fmla="*/ 201590 h 257175"/>
                <a:gd name="connsiteX14" fmla="*/ 201644 w 257175"/>
                <a:gd name="connsiteY14" fmla="*/ 248834 h 257175"/>
                <a:gd name="connsiteX15" fmla="*/ 185832 w 257175"/>
                <a:gd name="connsiteY15" fmla="*/ 24893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75" h="257175">
                  <a:moveTo>
                    <a:pt x="185832" y="248930"/>
                  </a:moveTo>
                  <a:lnTo>
                    <a:pt x="120777" y="183874"/>
                  </a:lnTo>
                  <a:lnTo>
                    <a:pt x="89249" y="215402"/>
                  </a:lnTo>
                  <a:cubicBezTo>
                    <a:pt x="86487" y="218164"/>
                    <a:pt x="82581" y="219212"/>
                    <a:pt x="78772" y="218354"/>
                  </a:cubicBezTo>
                  <a:cubicBezTo>
                    <a:pt x="74961" y="217497"/>
                    <a:pt x="72009" y="214735"/>
                    <a:pt x="70770" y="211020"/>
                  </a:cubicBezTo>
                  <a:lnTo>
                    <a:pt x="7715" y="21854"/>
                  </a:lnTo>
                  <a:cubicBezTo>
                    <a:pt x="6381" y="17853"/>
                    <a:pt x="7429" y="13471"/>
                    <a:pt x="10382" y="10423"/>
                  </a:cubicBezTo>
                  <a:cubicBezTo>
                    <a:pt x="13335" y="7471"/>
                    <a:pt x="17811" y="6328"/>
                    <a:pt x="21812" y="7756"/>
                  </a:cubicBezTo>
                  <a:lnTo>
                    <a:pt x="210979" y="70812"/>
                  </a:lnTo>
                  <a:cubicBezTo>
                    <a:pt x="214693" y="72050"/>
                    <a:pt x="217455" y="75098"/>
                    <a:pt x="218312" y="78813"/>
                  </a:cubicBezTo>
                  <a:cubicBezTo>
                    <a:pt x="219170" y="82528"/>
                    <a:pt x="218027" y="86528"/>
                    <a:pt x="215360" y="89291"/>
                  </a:cubicBezTo>
                  <a:lnTo>
                    <a:pt x="183832" y="120818"/>
                  </a:lnTo>
                  <a:lnTo>
                    <a:pt x="248888" y="185874"/>
                  </a:lnTo>
                  <a:cubicBezTo>
                    <a:pt x="253269" y="190256"/>
                    <a:pt x="253269" y="197304"/>
                    <a:pt x="248888" y="201590"/>
                  </a:cubicBezTo>
                  <a:lnTo>
                    <a:pt x="201644" y="248834"/>
                  </a:lnTo>
                  <a:cubicBezTo>
                    <a:pt x="197263" y="253216"/>
                    <a:pt x="190214" y="253216"/>
                    <a:pt x="185832" y="24893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03">
              <a:extLst>
                <a:ext uri="{FF2B5EF4-FFF2-40B4-BE49-F238E27FC236}">
                  <a16:creationId xmlns:a16="http://schemas.microsoft.com/office/drawing/2014/main" id="{C67E1827-85CA-4A61-B313-627E9A9E6037}"/>
                </a:ext>
              </a:extLst>
            </p:cNvPr>
            <p:cNvSpPr/>
            <p:nvPr/>
          </p:nvSpPr>
          <p:spPr>
            <a:xfrm>
              <a:off x="5587547" y="1563454"/>
              <a:ext cx="28575" cy="95250"/>
            </a:xfrm>
            <a:custGeom>
              <a:avLst/>
              <a:gdLst>
                <a:gd name="connsiteX0" fmla="*/ 7144 w 28575"/>
                <a:gd name="connsiteY0" fmla="*/ 84846 h 95250"/>
                <a:gd name="connsiteX1" fmla="*/ 7144 w 28575"/>
                <a:gd name="connsiteY1" fmla="*/ 18552 h 95250"/>
                <a:gd name="connsiteX2" fmla="*/ 17050 w 28575"/>
                <a:gd name="connsiteY2" fmla="*/ 7218 h 95250"/>
                <a:gd name="connsiteX3" fmla="*/ 29432 w 28575"/>
                <a:gd name="connsiteY3" fmla="*/ 18267 h 95250"/>
                <a:gd name="connsiteX4" fmla="*/ 29432 w 28575"/>
                <a:gd name="connsiteY4" fmla="*/ 85132 h 95250"/>
                <a:gd name="connsiteX5" fmla="*/ 17050 w 28575"/>
                <a:gd name="connsiteY5" fmla="*/ 96181 h 95250"/>
                <a:gd name="connsiteX6" fmla="*/ 7144 w 28575"/>
                <a:gd name="connsiteY6" fmla="*/ 8484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95250">
                  <a:moveTo>
                    <a:pt x="7144" y="84846"/>
                  </a:moveTo>
                  <a:lnTo>
                    <a:pt x="7144" y="18552"/>
                  </a:lnTo>
                  <a:cubicBezTo>
                    <a:pt x="7144" y="12837"/>
                    <a:pt x="11335" y="7789"/>
                    <a:pt x="17050" y="7218"/>
                  </a:cubicBezTo>
                  <a:cubicBezTo>
                    <a:pt x="23813" y="6456"/>
                    <a:pt x="29432" y="11694"/>
                    <a:pt x="29432" y="18267"/>
                  </a:cubicBezTo>
                  <a:lnTo>
                    <a:pt x="29432" y="85132"/>
                  </a:lnTo>
                  <a:cubicBezTo>
                    <a:pt x="29432" y="91704"/>
                    <a:pt x="23717" y="96943"/>
                    <a:pt x="17050" y="96181"/>
                  </a:cubicBezTo>
                  <a:cubicBezTo>
                    <a:pt x="11335" y="95610"/>
                    <a:pt x="7144" y="90561"/>
                    <a:pt x="7144" y="84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04">
              <a:extLst>
                <a:ext uri="{FF2B5EF4-FFF2-40B4-BE49-F238E27FC236}">
                  <a16:creationId xmlns:a16="http://schemas.microsoft.com/office/drawing/2014/main" id="{62B84B4F-B78D-4C30-9DDD-73D32C1289FF}"/>
                </a:ext>
              </a:extLst>
            </p:cNvPr>
            <p:cNvSpPr/>
            <p:nvPr/>
          </p:nvSpPr>
          <p:spPr>
            <a:xfrm>
              <a:off x="5492630" y="1602724"/>
              <a:ext cx="76200" cy="76200"/>
            </a:xfrm>
            <a:custGeom>
              <a:avLst/>
              <a:gdLst>
                <a:gd name="connsiteX0" fmla="*/ 57674 w 76200"/>
                <a:gd name="connsiteY0" fmla="*/ 73390 h 76200"/>
                <a:gd name="connsiteX1" fmla="*/ 10430 w 76200"/>
                <a:gd name="connsiteY1" fmla="*/ 26146 h 76200"/>
                <a:gd name="connsiteX2" fmla="*/ 10430 w 76200"/>
                <a:gd name="connsiteY2" fmla="*/ 10430 h 76200"/>
                <a:gd name="connsiteX3" fmla="*/ 26146 w 76200"/>
                <a:gd name="connsiteY3" fmla="*/ 10430 h 76200"/>
                <a:gd name="connsiteX4" fmla="*/ 73390 w 76200"/>
                <a:gd name="connsiteY4" fmla="*/ 57674 h 76200"/>
                <a:gd name="connsiteX5" fmla="*/ 73390 w 76200"/>
                <a:gd name="connsiteY5" fmla="*/ 73390 h 76200"/>
                <a:gd name="connsiteX6" fmla="*/ 57674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57674" y="73390"/>
                  </a:moveTo>
                  <a:lnTo>
                    <a:pt x="10430" y="26146"/>
                  </a:lnTo>
                  <a:cubicBezTo>
                    <a:pt x="6048" y="21765"/>
                    <a:pt x="6048" y="14716"/>
                    <a:pt x="10430" y="10430"/>
                  </a:cubicBezTo>
                  <a:cubicBezTo>
                    <a:pt x="14811" y="6048"/>
                    <a:pt x="21860" y="6048"/>
                    <a:pt x="26146" y="10430"/>
                  </a:cubicBezTo>
                  <a:lnTo>
                    <a:pt x="73390" y="57674"/>
                  </a:lnTo>
                  <a:cubicBezTo>
                    <a:pt x="77772" y="62055"/>
                    <a:pt x="77772" y="69104"/>
                    <a:pt x="73390" y="73390"/>
                  </a:cubicBezTo>
                  <a:cubicBezTo>
                    <a:pt x="69009" y="77676"/>
                    <a:pt x="61960" y="77676"/>
                    <a:pt x="57674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105">
              <a:extLst>
                <a:ext uri="{FF2B5EF4-FFF2-40B4-BE49-F238E27FC236}">
                  <a16:creationId xmlns:a16="http://schemas.microsoft.com/office/drawing/2014/main" id="{71F5BDBF-DDF3-4848-A6BE-9C401089133F}"/>
                </a:ext>
              </a:extLst>
            </p:cNvPr>
            <p:cNvSpPr/>
            <p:nvPr/>
          </p:nvSpPr>
          <p:spPr>
            <a:xfrm>
              <a:off x="5492535" y="1744551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772"/>
                    <a:pt x="14811" y="77772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106">
              <a:extLst>
                <a:ext uri="{FF2B5EF4-FFF2-40B4-BE49-F238E27FC236}">
                  <a16:creationId xmlns:a16="http://schemas.microsoft.com/office/drawing/2014/main" id="{2A653133-E83A-40C9-B7A9-FE89A044E246}"/>
                </a:ext>
              </a:extLst>
            </p:cNvPr>
            <p:cNvSpPr/>
            <p:nvPr/>
          </p:nvSpPr>
          <p:spPr>
            <a:xfrm>
              <a:off x="5634362" y="1602724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676"/>
                    <a:pt x="14811" y="77676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107">
              <a:extLst>
                <a:ext uri="{FF2B5EF4-FFF2-40B4-BE49-F238E27FC236}">
                  <a16:creationId xmlns:a16="http://schemas.microsoft.com/office/drawing/2014/main" id="{9E7143F1-480C-4E59-82A8-825B6A3D7058}"/>
                </a:ext>
              </a:extLst>
            </p:cNvPr>
            <p:cNvSpPr/>
            <p:nvPr/>
          </p:nvSpPr>
          <p:spPr>
            <a:xfrm>
              <a:off x="5453435" y="1697164"/>
              <a:ext cx="95250" cy="28575"/>
            </a:xfrm>
            <a:custGeom>
              <a:avLst/>
              <a:gdLst>
                <a:gd name="connsiteX0" fmla="*/ 85153 w 95250"/>
                <a:gd name="connsiteY0" fmla="*/ 29432 h 28575"/>
                <a:gd name="connsiteX1" fmla="*/ 18288 w 95250"/>
                <a:gd name="connsiteY1" fmla="*/ 29432 h 28575"/>
                <a:gd name="connsiteX2" fmla="*/ 7144 w 95250"/>
                <a:gd name="connsiteY2" fmla="*/ 18288 h 28575"/>
                <a:gd name="connsiteX3" fmla="*/ 18288 w 95250"/>
                <a:gd name="connsiteY3" fmla="*/ 7144 h 28575"/>
                <a:gd name="connsiteX4" fmla="*/ 85153 w 95250"/>
                <a:gd name="connsiteY4" fmla="*/ 7144 h 28575"/>
                <a:gd name="connsiteX5" fmla="*/ 96298 w 95250"/>
                <a:gd name="connsiteY5" fmla="*/ 18288 h 28575"/>
                <a:gd name="connsiteX6" fmla="*/ 85153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5153" y="29432"/>
                  </a:moveTo>
                  <a:lnTo>
                    <a:pt x="18288" y="29432"/>
                  </a:ln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lnTo>
                    <a:pt x="85153" y="7144"/>
                  </a:lnTo>
                  <a:cubicBezTo>
                    <a:pt x="91345" y="7144"/>
                    <a:pt x="96298" y="12097"/>
                    <a:pt x="96298" y="18288"/>
                  </a:cubicBezTo>
                  <a:cubicBezTo>
                    <a:pt x="96298" y="24479"/>
                    <a:pt x="91249" y="29432"/>
                    <a:pt x="85153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98C3BAD3-62AE-4CFF-A624-81BA8308B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6" y="737425"/>
            <a:ext cx="3932617" cy="33990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2E7A233-9CA6-4D66-965E-13BE3AEDBB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66" y="1297851"/>
            <a:ext cx="6335240" cy="339903"/>
          </a:xfrm>
          <a:prstGeom prst="rect">
            <a:avLst/>
          </a:prstGeom>
        </p:spPr>
      </p:pic>
      <p:sp>
        <p:nvSpPr>
          <p:cNvPr id="26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369298" y="182625"/>
            <a:ext cx="3240000" cy="131551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코드구현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sub1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a,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hover</a:t>
            </a:r>
          </a:p>
        </p:txBody>
      </p:sp>
    </p:spTree>
    <p:extLst>
      <p:ext uri="{BB962C8B-B14F-4D97-AF65-F5344CB8AC3E}">
        <p14:creationId xmlns:p14="http://schemas.microsoft.com/office/powerpoint/2010/main" val="6764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091ACE9-2CA6-4417-815F-4B465C184C76}"/>
              </a:ext>
            </a:extLst>
          </p:cNvPr>
          <p:cNvSpPr/>
          <p:nvPr/>
        </p:nvSpPr>
        <p:spPr>
          <a:xfrm>
            <a:off x="2736225" y="1495491"/>
            <a:ext cx="6299200" cy="3650342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14C83E-2902-4BCB-BCA1-D4B4764303D3}"/>
              </a:ext>
            </a:extLst>
          </p:cNvPr>
          <p:cNvSpPr txBox="1"/>
          <p:nvPr/>
        </p:nvSpPr>
        <p:spPr>
          <a:xfrm>
            <a:off x="3435581" y="2966719"/>
            <a:ext cx="4900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F53E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01. </a:t>
            </a:r>
            <a:r>
              <a:rPr lang="ko-KR" altLang="en-US" sz="4000" b="1" dirty="0">
                <a:solidFill>
                  <a:srgbClr val="4F53E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주제 선정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96B4C5-722D-4877-BC9F-F64C4B16F005}"/>
              </a:ext>
            </a:extLst>
          </p:cNvPr>
          <p:cNvGrpSpPr/>
          <p:nvPr/>
        </p:nvGrpSpPr>
        <p:grpSpPr>
          <a:xfrm>
            <a:off x="10526744" y="4823697"/>
            <a:ext cx="394132" cy="389001"/>
            <a:chOff x="4107647" y="4896992"/>
            <a:chExt cx="394132" cy="389001"/>
          </a:xfrm>
          <a:solidFill>
            <a:schemeClr val="bg1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FD4A153C-78C8-4AD9-8E72-13C7FF776A02}"/>
                </a:ext>
              </a:extLst>
            </p:cNvPr>
            <p:cNvSpPr/>
            <p:nvPr/>
          </p:nvSpPr>
          <p:spPr>
            <a:xfrm>
              <a:off x="4398827" y="5142928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BEF07357-D119-4A2F-84D5-A8321FA996A7}"/>
                </a:ext>
              </a:extLst>
            </p:cNvPr>
            <p:cNvSpPr/>
            <p:nvPr/>
          </p:nvSpPr>
          <p:spPr>
            <a:xfrm>
              <a:off x="4376538" y="5209793"/>
              <a:ext cx="123825" cy="76200"/>
            </a:xfrm>
            <a:custGeom>
              <a:avLst/>
              <a:gdLst>
                <a:gd name="connsiteX0" fmla="*/ 62865 w 123825"/>
                <a:gd name="connsiteY0" fmla="*/ 7144 h 76200"/>
                <a:gd name="connsiteX1" fmla="*/ 7144 w 123825"/>
                <a:gd name="connsiteY1" fmla="*/ 63722 h 76200"/>
                <a:gd name="connsiteX2" fmla="*/ 18288 w 123825"/>
                <a:gd name="connsiteY2" fmla="*/ 74771 h 76200"/>
                <a:gd name="connsiteX3" fmla="*/ 107443 w 123825"/>
                <a:gd name="connsiteY3" fmla="*/ 74771 h 76200"/>
                <a:gd name="connsiteX4" fmla="*/ 118587 w 123825"/>
                <a:gd name="connsiteY4" fmla="*/ 63722 h 76200"/>
                <a:gd name="connsiteX5" fmla="*/ 62865 w 123825"/>
                <a:gd name="connsiteY5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62865" y="7144"/>
                  </a:moveTo>
                  <a:cubicBezTo>
                    <a:pt x="32100" y="7144"/>
                    <a:pt x="7049" y="32957"/>
                    <a:pt x="7144" y="63722"/>
                  </a:cubicBezTo>
                  <a:cubicBezTo>
                    <a:pt x="7144" y="69818"/>
                    <a:pt x="12193" y="74771"/>
                    <a:pt x="18288" y="74771"/>
                  </a:cubicBezTo>
                  <a:lnTo>
                    <a:pt x="107443" y="74771"/>
                  </a:lnTo>
                  <a:cubicBezTo>
                    <a:pt x="113538" y="74771"/>
                    <a:pt x="118587" y="69818"/>
                    <a:pt x="118587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3ED23EB-0BF0-42DD-9286-42DB9AA2854D}"/>
                </a:ext>
              </a:extLst>
            </p:cNvPr>
            <p:cNvSpPr/>
            <p:nvPr/>
          </p:nvSpPr>
          <p:spPr>
            <a:xfrm>
              <a:off x="4107647" y="5209793"/>
              <a:ext cx="123825" cy="76200"/>
            </a:xfrm>
            <a:custGeom>
              <a:avLst/>
              <a:gdLst>
                <a:gd name="connsiteX0" fmla="*/ 18288 w 123825"/>
                <a:gd name="connsiteY0" fmla="*/ 74771 h 76200"/>
                <a:gd name="connsiteX1" fmla="*/ 107442 w 123825"/>
                <a:gd name="connsiteY1" fmla="*/ 74771 h 76200"/>
                <a:gd name="connsiteX2" fmla="*/ 118586 w 123825"/>
                <a:gd name="connsiteY2" fmla="*/ 63722 h 76200"/>
                <a:gd name="connsiteX3" fmla="*/ 62865 w 123825"/>
                <a:gd name="connsiteY3" fmla="*/ 7144 h 76200"/>
                <a:gd name="connsiteX4" fmla="*/ 7144 w 123825"/>
                <a:gd name="connsiteY4" fmla="*/ 63722 h 76200"/>
                <a:gd name="connsiteX5" fmla="*/ 18288 w 123825"/>
                <a:gd name="connsiteY5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18288" y="74771"/>
                  </a:moveTo>
                  <a:lnTo>
                    <a:pt x="107442" y="74771"/>
                  </a:lnTo>
                  <a:cubicBezTo>
                    <a:pt x="113538" y="74771"/>
                    <a:pt x="118586" y="69818"/>
                    <a:pt x="118586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ubicBezTo>
                    <a:pt x="32099" y="7144"/>
                    <a:pt x="7049" y="32957"/>
                    <a:pt x="7144" y="63722"/>
                  </a:cubicBezTo>
                  <a:cubicBezTo>
                    <a:pt x="7144" y="69818"/>
                    <a:pt x="12192" y="74771"/>
                    <a:pt x="18288" y="74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4FCD40C-6D9C-4573-9E1B-CBB43DA3941D}"/>
                </a:ext>
              </a:extLst>
            </p:cNvPr>
            <p:cNvSpPr/>
            <p:nvPr/>
          </p:nvSpPr>
          <p:spPr>
            <a:xfrm>
              <a:off x="4398827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984051E-8DBA-4BA5-8E86-B8D1EBE85114}"/>
                </a:ext>
              </a:extLst>
            </p:cNvPr>
            <p:cNvSpPr/>
            <p:nvPr/>
          </p:nvSpPr>
          <p:spPr>
            <a:xfrm>
              <a:off x="4129936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7 w 76200"/>
                <a:gd name="connsiteY1" fmla="*/ 7144 h 76200"/>
                <a:gd name="connsiteX2" fmla="*/ 7144 w 76200"/>
                <a:gd name="connsiteY2" fmla="*/ 40577 h 76200"/>
                <a:gd name="connsiteX3" fmla="*/ 40577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8960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B8822333-D328-4DBD-9FB3-F113885565CC}"/>
                </a:ext>
              </a:extLst>
            </p:cNvPr>
            <p:cNvSpPr/>
            <p:nvPr/>
          </p:nvSpPr>
          <p:spPr>
            <a:xfrm>
              <a:off x="4271858" y="5076180"/>
              <a:ext cx="152400" cy="133350"/>
            </a:xfrm>
            <a:custGeom>
              <a:avLst/>
              <a:gdLst>
                <a:gd name="connsiteX0" fmla="*/ 130778 w 152400"/>
                <a:gd name="connsiteY0" fmla="*/ 74083 h 133350"/>
                <a:gd name="connsiteX1" fmla="*/ 140684 w 152400"/>
                <a:gd name="connsiteY1" fmla="*/ 79798 h 133350"/>
                <a:gd name="connsiteX2" fmla="*/ 146399 w 152400"/>
                <a:gd name="connsiteY2" fmla="*/ 79702 h 133350"/>
                <a:gd name="connsiteX3" fmla="*/ 148971 w 152400"/>
                <a:gd name="connsiteY3" fmla="*/ 74654 h 133350"/>
                <a:gd name="connsiteX4" fmla="*/ 144971 w 152400"/>
                <a:gd name="connsiteY4" fmla="*/ 12361 h 133350"/>
                <a:gd name="connsiteX5" fmla="*/ 142208 w 152400"/>
                <a:gd name="connsiteY5" fmla="*/ 7884 h 133350"/>
                <a:gd name="connsiteX6" fmla="*/ 136970 w 152400"/>
                <a:gd name="connsiteY6" fmla="*/ 7693 h 133350"/>
                <a:gd name="connsiteX7" fmla="*/ 81629 w 152400"/>
                <a:gd name="connsiteY7" fmla="*/ 35792 h 133350"/>
                <a:gd name="connsiteX8" fmla="*/ 78581 w 152400"/>
                <a:gd name="connsiteY8" fmla="*/ 40555 h 133350"/>
                <a:gd name="connsiteX9" fmla="*/ 81344 w 152400"/>
                <a:gd name="connsiteY9" fmla="*/ 45508 h 133350"/>
                <a:gd name="connsiteX10" fmla="*/ 92869 w 152400"/>
                <a:gd name="connsiteY10" fmla="*/ 52175 h 133350"/>
                <a:gd name="connsiteX11" fmla="*/ 83725 w 152400"/>
                <a:gd name="connsiteY11" fmla="*/ 62367 h 133350"/>
                <a:gd name="connsiteX12" fmla="*/ 31718 w 152400"/>
                <a:gd name="connsiteY12" fmla="*/ 84370 h 133350"/>
                <a:gd name="connsiteX13" fmla="*/ 13335 w 152400"/>
                <a:gd name="connsiteY13" fmla="*/ 81703 h 133350"/>
                <a:gd name="connsiteX14" fmla="*/ 11239 w 152400"/>
                <a:gd name="connsiteY14" fmla="*/ 113707 h 133350"/>
                <a:gd name="connsiteX15" fmla="*/ 7144 w 152400"/>
                <a:gd name="connsiteY15" fmla="*/ 126470 h 133350"/>
                <a:gd name="connsiteX16" fmla="*/ 32195 w 152400"/>
                <a:gd name="connsiteY16" fmla="*/ 129518 h 133350"/>
                <a:gd name="connsiteX17" fmla="*/ 124778 w 152400"/>
                <a:gd name="connsiteY17" fmla="*/ 82369 h 133350"/>
                <a:gd name="connsiteX18" fmla="*/ 130778 w 152400"/>
                <a:gd name="connsiteY18" fmla="*/ 7408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00" h="133350">
                  <a:moveTo>
                    <a:pt x="130778" y="74083"/>
                  </a:moveTo>
                  <a:lnTo>
                    <a:pt x="140684" y="79798"/>
                  </a:lnTo>
                  <a:cubicBezTo>
                    <a:pt x="142494" y="80846"/>
                    <a:pt x="144685" y="80750"/>
                    <a:pt x="146399" y="79702"/>
                  </a:cubicBezTo>
                  <a:cubicBezTo>
                    <a:pt x="148114" y="78655"/>
                    <a:pt x="149162" y="76655"/>
                    <a:pt x="148971" y="74654"/>
                  </a:cubicBezTo>
                  <a:lnTo>
                    <a:pt x="144971" y="12361"/>
                  </a:lnTo>
                  <a:cubicBezTo>
                    <a:pt x="144875" y="10551"/>
                    <a:pt x="143828" y="8836"/>
                    <a:pt x="142208" y="7884"/>
                  </a:cubicBezTo>
                  <a:cubicBezTo>
                    <a:pt x="140589" y="6931"/>
                    <a:pt x="138684" y="6931"/>
                    <a:pt x="136970" y="7693"/>
                  </a:cubicBezTo>
                  <a:lnTo>
                    <a:pt x="81629" y="35792"/>
                  </a:lnTo>
                  <a:cubicBezTo>
                    <a:pt x="79820" y="36745"/>
                    <a:pt x="78581" y="38555"/>
                    <a:pt x="78581" y="40555"/>
                  </a:cubicBezTo>
                  <a:cubicBezTo>
                    <a:pt x="78486" y="42555"/>
                    <a:pt x="79629" y="44555"/>
                    <a:pt x="81344" y="45508"/>
                  </a:cubicBezTo>
                  <a:lnTo>
                    <a:pt x="92869" y="52175"/>
                  </a:lnTo>
                  <a:lnTo>
                    <a:pt x="83725" y="62367"/>
                  </a:lnTo>
                  <a:cubicBezTo>
                    <a:pt x="71247" y="76369"/>
                    <a:pt x="51340" y="84370"/>
                    <a:pt x="31718" y="84370"/>
                  </a:cubicBezTo>
                  <a:cubicBezTo>
                    <a:pt x="25432" y="84370"/>
                    <a:pt x="19241" y="83322"/>
                    <a:pt x="13335" y="81703"/>
                  </a:cubicBezTo>
                  <a:lnTo>
                    <a:pt x="11239" y="113707"/>
                  </a:lnTo>
                  <a:cubicBezTo>
                    <a:pt x="10954" y="118374"/>
                    <a:pt x="9525" y="122660"/>
                    <a:pt x="7144" y="126470"/>
                  </a:cubicBezTo>
                  <a:cubicBezTo>
                    <a:pt x="15335" y="128375"/>
                    <a:pt x="23717" y="129518"/>
                    <a:pt x="32195" y="129518"/>
                  </a:cubicBezTo>
                  <a:cubicBezTo>
                    <a:pt x="68294" y="129518"/>
                    <a:pt x="103822" y="111897"/>
                    <a:pt x="124778" y="82369"/>
                  </a:cubicBezTo>
                  <a:lnTo>
                    <a:pt x="130778" y="7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E24A08C-A86B-49DC-B04F-29FC4CBABA42}"/>
                </a:ext>
              </a:extLst>
            </p:cNvPr>
            <p:cNvSpPr/>
            <p:nvPr/>
          </p:nvSpPr>
          <p:spPr>
            <a:xfrm>
              <a:off x="4107647" y="4963953"/>
              <a:ext cx="161925" cy="257175"/>
            </a:xfrm>
            <a:custGeom>
              <a:avLst/>
              <a:gdLst>
                <a:gd name="connsiteX0" fmla="*/ 157258 w 161925"/>
                <a:gd name="connsiteY0" fmla="*/ 163163 h 257175"/>
                <a:gd name="connsiteX1" fmla="*/ 156020 w 161925"/>
                <a:gd name="connsiteY1" fmla="*/ 159163 h 257175"/>
                <a:gd name="connsiteX2" fmla="*/ 148971 w 161925"/>
                <a:gd name="connsiteY2" fmla="*/ 157925 h 257175"/>
                <a:gd name="connsiteX3" fmla="*/ 137446 w 161925"/>
                <a:gd name="connsiteY3" fmla="*/ 164592 h 257175"/>
                <a:gd name="connsiteX4" fmla="*/ 133160 w 161925"/>
                <a:gd name="connsiteY4" fmla="*/ 151638 h 257175"/>
                <a:gd name="connsiteX5" fmla="*/ 129731 w 161925"/>
                <a:gd name="connsiteY5" fmla="*/ 129730 h 257175"/>
                <a:gd name="connsiteX6" fmla="*/ 150686 w 161925"/>
                <a:gd name="connsiteY6" fmla="*/ 81344 h 257175"/>
                <a:gd name="connsiteX7" fmla="*/ 124301 w 161925"/>
                <a:gd name="connsiteY7" fmla="*/ 63722 h 257175"/>
                <a:gd name="connsiteX8" fmla="*/ 118396 w 161925"/>
                <a:gd name="connsiteY8" fmla="*/ 58388 h 257175"/>
                <a:gd name="connsiteX9" fmla="*/ 62865 w 161925"/>
                <a:gd name="connsiteY9" fmla="*/ 7144 h 257175"/>
                <a:gd name="connsiteX10" fmla="*/ 7144 w 161925"/>
                <a:gd name="connsiteY10" fmla="*/ 62960 h 257175"/>
                <a:gd name="connsiteX11" fmla="*/ 18288 w 161925"/>
                <a:gd name="connsiteY11" fmla="*/ 74009 h 257175"/>
                <a:gd name="connsiteX12" fmla="*/ 100299 w 161925"/>
                <a:gd name="connsiteY12" fmla="*/ 74009 h 257175"/>
                <a:gd name="connsiteX13" fmla="*/ 85154 w 161925"/>
                <a:gd name="connsiteY13" fmla="*/ 129730 h 257175"/>
                <a:gd name="connsiteX14" fmla="*/ 95441 w 161925"/>
                <a:gd name="connsiteY14" fmla="*/ 177165 h 257175"/>
                <a:gd name="connsiteX15" fmla="*/ 99727 w 161925"/>
                <a:gd name="connsiteY15" fmla="*/ 186404 h 257175"/>
                <a:gd name="connsiteX16" fmla="*/ 89821 w 161925"/>
                <a:gd name="connsiteY16" fmla="*/ 192119 h 257175"/>
                <a:gd name="connsiteX17" fmla="*/ 87059 w 161925"/>
                <a:gd name="connsiteY17" fmla="*/ 196501 h 257175"/>
                <a:gd name="connsiteX18" fmla="*/ 60198 w 161925"/>
                <a:gd name="connsiteY18" fmla="*/ 186309 h 257175"/>
                <a:gd name="connsiteX19" fmla="*/ 29623 w 161925"/>
                <a:gd name="connsiteY19" fmla="*/ 216599 h 257175"/>
                <a:gd name="connsiteX20" fmla="*/ 64580 w 161925"/>
                <a:gd name="connsiteY20" fmla="*/ 253079 h 257175"/>
                <a:gd name="connsiteX21" fmla="*/ 96298 w 161925"/>
                <a:gd name="connsiteY21" fmla="*/ 220980 h 257175"/>
                <a:gd name="connsiteX22" fmla="*/ 91726 w 161925"/>
                <a:gd name="connsiteY22" fmla="*/ 202883 h 257175"/>
                <a:gd name="connsiteX23" fmla="*/ 145352 w 161925"/>
                <a:gd name="connsiteY23" fmla="*/ 229457 h 257175"/>
                <a:gd name="connsiteX24" fmla="*/ 150591 w 161925"/>
                <a:gd name="connsiteY24" fmla="*/ 229267 h 257175"/>
                <a:gd name="connsiteX25" fmla="*/ 153353 w 161925"/>
                <a:gd name="connsiteY25" fmla="*/ 224790 h 257175"/>
                <a:gd name="connsiteX26" fmla="*/ 157258 w 161925"/>
                <a:gd name="connsiteY26" fmla="*/ 16316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1925" h="257175">
                  <a:moveTo>
                    <a:pt x="157258" y="163163"/>
                  </a:moveTo>
                  <a:cubicBezTo>
                    <a:pt x="157353" y="161735"/>
                    <a:pt x="156972" y="160211"/>
                    <a:pt x="156020" y="159163"/>
                  </a:cubicBezTo>
                  <a:cubicBezTo>
                    <a:pt x="154210" y="157067"/>
                    <a:pt x="151257" y="156591"/>
                    <a:pt x="148971" y="157925"/>
                  </a:cubicBezTo>
                  <a:lnTo>
                    <a:pt x="137446" y="164592"/>
                  </a:lnTo>
                  <a:lnTo>
                    <a:pt x="133160" y="151638"/>
                  </a:lnTo>
                  <a:cubicBezTo>
                    <a:pt x="130874" y="144780"/>
                    <a:pt x="129731" y="136970"/>
                    <a:pt x="129731" y="129730"/>
                  </a:cubicBezTo>
                  <a:cubicBezTo>
                    <a:pt x="129731" y="110966"/>
                    <a:pt x="137636" y="93726"/>
                    <a:pt x="150686" y="81344"/>
                  </a:cubicBezTo>
                  <a:lnTo>
                    <a:pt x="124301" y="63722"/>
                  </a:lnTo>
                  <a:cubicBezTo>
                    <a:pt x="122016" y="62198"/>
                    <a:pt x="120110" y="60388"/>
                    <a:pt x="118396" y="58388"/>
                  </a:cubicBezTo>
                  <a:cubicBezTo>
                    <a:pt x="116110" y="29718"/>
                    <a:pt x="92107" y="7144"/>
                    <a:pt x="62865" y="7144"/>
                  </a:cubicBezTo>
                  <a:cubicBezTo>
                    <a:pt x="32099" y="7144"/>
                    <a:pt x="7049" y="32195"/>
                    <a:pt x="7144" y="62960"/>
                  </a:cubicBezTo>
                  <a:cubicBezTo>
                    <a:pt x="7144" y="69056"/>
                    <a:pt x="12192" y="74009"/>
                    <a:pt x="18288" y="74009"/>
                  </a:cubicBezTo>
                  <a:lnTo>
                    <a:pt x="100299" y="74009"/>
                  </a:lnTo>
                  <a:cubicBezTo>
                    <a:pt x="90583" y="90678"/>
                    <a:pt x="85154" y="109919"/>
                    <a:pt x="85154" y="129730"/>
                  </a:cubicBezTo>
                  <a:cubicBezTo>
                    <a:pt x="85154" y="145733"/>
                    <a:pt x="88678" y="162687"/>
                    <a:pt x="95441" y="177165"/>
                  </a:cubicBezTo>
                  <a:lnTo>
                    <a:pt x="99727" y="186404"/>
                  </a:lnTo>
                  <a:lnTo>
                    <a:pt x="89821" y="192119"/>
                  </a:lnTo>
                  <a:cubicBezTo>
                    <a:pt x="88202" y="193072"/>
                    <a:pt x="87249" y="194691"/>
                    <a:pt x="87059" y="196501"/>
                  </a:cubicBezTo>
                  <a:cubicBezTo>
                    <a:pt x="80391" y="189547"/>
                    <a:pt x="70771" y="185452"/>
                    <a:pt x="60198" y="186309"/>
                  </a:cubicBezTo>
                  <a:cubicBezTo>
                    <a:pt x="44101" y="187643"/>
                    <a:pt x="31052" y="200501"/>
                    <a:pt x="29623" y="216599"/>
                  </a:cubicBezTo>
                  <a:cubicBezTo>
                    <a:pt x="27813" y="236982"/>
                    <a:pt x="44387" y="254032"/>
                    <a:pt x="64580" y="253079"/>
                  </a:cubicBezTo>
                  <a:cubicBezTo>
                    <a:pt x="81725" y="252222"/>
                    <a:pt x="95631" y="238125"/>
                    <a:pt x="96298" y="220980"/>
                  </a:cubicBezTo>
                  <a:cubicBezTo>
                    <a:pt x="96584" y="214313"/>
                    <a:pt x="94869" y="208121"/>
                    <a:pt x="91726" y="202883"/>
                  </a:cubicBezTo>
                  <a:lnTo>
                    <a:pt x="145352" y="229457"/>
                  </a:lnTo>
                  <a:cubicBezTo>
                    <a:pt x="146971" y="230314"/>
                    <a:pt x="148971" y="230219"/>
                    <a:pt x="150591" y="229267"/>
                  </a:cubicBezTo>
                  <a:cubicBezTo>
                    <a:pt x="152210" y="228314"/>
                    <a:pt x="153257" y="226695"/>
                    <a:pt x="153353" y="224790"/>
                  </a:cubicBezTo>
                  <a:lnTo>
                    <a:pt x="157258" y="163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DC154CC-56B7-4138-B879-24AAC1BB116F}"/>
                </a:ext>
              </a:extLst>
            </p:cNvPr>
            <p:cNvSpPr/>
            <p:nvPr/>
          </p:nvSpPr>
          <p:spPr>
            <a:xfrm>
              <a:off x="4235079" y="4957499"/>
              <a:ext cx="266700" cy="123825"/>
            </a:xfrm>
            <a:custGeom>
              <a:avLst/>
              <a:gdLst>
                <a:gd name="connsiteX0" fmla="*/ 9538 w 266700"/>
                <a:gd name="connsiteY0" fmla="*/ 51507 h 123825"/>
                <a:gd name="connsiteX1" fmla="*/ 60877 w 266700"/>
                <a:gd name="connsiteY1" fmla="*/ 85702 h 123825"/>
                <a:gd name="connsiteX2" fmla="*/ 67926 w 266700"/>
                <a:gd name="connsiteY2" fmla="*/ 84940 h 123825"/>
                <a:gd name="connsiteX3" fmla="*/ 69450 w 266700"/>
                <a:gd name="connsiteY3" fmla="*/ 80940 h 123825"/>
                <a:gd name="connsiteX4" fmla="*/ 69450 w 266700"/>
                <a:gd name="connsiteY4" fmla="*/ 67795 h 123825"/>
                <a:gd name="connsiteX5" fmla="*/ 82785 w 266700"/>
                <a:gd name="connsiteY5" fmla="*/ 70557 h 123825"/>
                <a:gd name="connsiteX6" fmla="*/ 135744 w 266700"/>
                <a:gd name="connsiteY6" fmla="*/ 120564 h 123825"/>
                <a:gd name="connsiteX7" fmla="*/ 164224 w 266700"/>
                <a:gd name="connsiteY7" fmla="*/ 106467 h 123825"/>
                <a:gd name="connsiteX8" fmla="*/ 176606 w 266700"/>
                <a:gd name="connsiteY8" fmla="*/ 103609 h 123825"/>
                <a:gd name="connsiteX9" fmla="*/ 177559 w 266700"/>
                <a:gd name="connsiteY9" fmla="*/ 103704 h 123825"/>
                <a:gd name="connsiteX10" fmla="*/ 167367 w 266700"/>
                <a:gd name="connsiteY10" fmla="*/ 80368 h 123825"/>
                <a:gd name="connsiteX11" fmla="*/ 249282 w 266700"/>
                <a:gd name="connsiteY11" fmla="*/ 80368 h 123825"/>
                <a:gd name="connsiteX12" fmla="*/ 260426 w 266700"/>
                <a:gd name="connsiteY12" fmla="*/ 69319 h 123825"/>
                <a:gd name="connsiteX13" fmla="*/ 204705 w 266700"/>
                <a:gd name="connsiteY13" fmla="*/ 13503 h 123825"/>
                <a:gd name="connsiteX14" fmla="*/ 150127 w 266700"/>
                <a:gd name="connsiteY14" fmla="*/ 57889 h 123825"/>
                <a:gd name="connsiteX15" fmla="*/ 79642 w 266700"/>
                <a:gd name="connsiteY15" fmla="*/ 25123 h 123825"/>
                <a:gd name="connsiteX16" fmla="*/ 69545 w 266700"/>
                <a:gd name="connsiteY16" fmla="*/ 24171 h 123825"/>
                <a:gd name="connsiteX17" fmla="*/ 69545 w 266700"/>
                <a:gd name="connsiteY17" fmla="*/ 12836 h 123825"/>
                <a:gd name="connsiteX18" fmla="*/ 68021 w 266700"/>
                <a:gd name="connsiteY18" fmla="*/ 8835 h 123825"/>
                <a:gd name="connsiteX19" fmla="*/ 60973 w 266700"/>
                <a:gd name="connsiteY19" fmla="*/ 8073 h 123825"/>
                <a:gd name="connsiteX20" fmla="*/ 9728 w 266700"/>
                <a:gd name="connsiteY20" fmla="*/ 42173 h 123825"/>
                <a:gd name="connsiteX21" fmla="*/ 7633 w 266700"/>
                <a:gd name="connsiteY21" fmla="*/ 44649 h 123825"/>
                <a:gd name="connsiteX22" fmla="*/ 9538 w 266700"/>
                <a:gd name="connsiteY22" fmla="*/ 5150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6700" h="123825">
                  <a:moveTo>
                    <a:pt x="9538" y="51507"/>
                  </a:moveTo>
                  <a:lnTo>
                    <a:pt x="60877" y="85702"/>
                  </a:lnTo>
                  <a:cubicBezTo>
                    <a:pt x="63068" y="87131"/>
                    <a:pt x="66021" y="86940"/>
                    <a:pt x="67926" y="84940"/>
                  </a:cubicBezTo>
                  <a:cubicBezTo>
                    <a:pt x="68974" y="83892"/>
                    <a:pt x="69450" y="82464"/>
                    <a:pt x="69450" y="80940"/>
                  </a:cubicBezTo>
                  <a:lnTo>
                    <a:pt x="69450" y="67795"/>
                  </a:lnTo>
                  <a:lnTo>
                    <a:pt x="82785" y="70557"/>
                  </a:lnTo>
                  <a:cubicBezTo>
                    <a:pt x="108598" y="75796"/>
                    <a:pt x="129743" y="95799"/>
                    <a:pt x="135744" y="120564"/>
                  </a:cubicBezTo>
                  <a:lnTo>
                    <a:pt x="164224" y="106467"/>
                  </a:lnTo>
                  <a:cubicBezTo>
                    <a:pt x="168034" y="104562"/>
                    <a:pt x="172320" y="103609"/>
                    <a:pt x="176606" y="103609"/>
                  </a:cubicBezTo>
                  <a:cubicBezTo>
                    <a:pt x="176987" y="103609"/>
                    <a:pt x="177273" y="103704"/>
                    <a:pt x="177559" y="103704"/>
                  </a:cubicBezTo>
                  <a:cubicBezTo>
                    <a:pt x="175082" y="95513"/>
                    <a:pt x="171558" y="87702"/>
                    <a:pt x="167367" y="80368"/>
                  </a:cubicBezTo>
                  <a:lnTo>
                    <a:pt x="249282" y="80368"/>
                  </a:lnTo>
                  <a:cubicBezTo>
                    <a:pt x="255378" y="80368"/>
                    <a:pt x="260426" y="75415"/>
                    <a:pt x="260426" y="69319"/>
                  </a:cubicBezTo>
                  <a:cubicBezTo>
                    <a:pt x="260521" y="38553"/>
                    <a:pt x="235471" y="13503"/>
                    <a:pt x="204705" y="13503"/>
                  </a:cubicBezTo>
                  <a:cubicBezTo>
                    <a:pt x="177844" y="13503"/>
                    <a:pt x="155461" y="32553"/>
                    <a:pt x="150127" y="57889"/>
                  </a:cubicBezTo>
                  <a:cubicBezTo>
                    <a:pt x="132125" y="39697"/>
                    <a:pt x="106407" y="27600"/>
                    <a:pt x="79642" y="25123"/>
                  </a:cubicBezTo>
                  <a:lnTo>
                    <a:pt x="69545" y="24171"/>
                  </a:lnTo>
                  <a:lnTo>
                    <a:pt x="69545" y="12836"/>
                  </a:lnTo>
                  <a:cubicBezTo>
                    <a:pt x="69545" y="11407"/>
                    <a:pt x="69069" y="9883"/>
                    <a:pt x="68021" y="8835"/>
                  </a:cubicBezTo>
                  <a:cubicBezTo>
                    <a:pt x="66116" y="6835"/>
                    <a:pt x="63068" y="6645"/>
                    <a:pt x="60973" y="8073"/>
                  </a:cubicBezTo>
                  <a:lnTo>
                    <a:pt x="9728" y="42173"/>
                  </a:lnTo>
                  <a:cubicBezTo>
                    <a:pt x="8776" y="42744"/>
                    <a:pt x="8014" y="43602"/>
                    <a:pt x="7633" y="44649"/>
                  </a:cubicBezTo>
                  <a:cubicBezTo>
                    <a:pt x="6490" y="47316"/>
                    <a:pt x="7442" y="50079"/>
                    <a:pt x="9538" y="515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ADEC11B-8FB2-482D-9FD1-C662204F15DD}"/>
              </a:ext>
            </a:extLst>
          </p:cNvPr>
          <p:cNvSpPr/>
          <p:nvPr/>
        </p:nvSpPr>
        <p:spPr>
          <a:xfrm>
            <a:off x="9349216" y="4109143"/>
            <a:ext cx="1154917" cy="990626"/>
          </a:xfrm>
          <a:custGeom>
            <a:avLst/>
            <a:gdLst>
              <a:gd name="connsiteX0" fmla="*/ 14264 w 409575"/>
              <a:gd name="connsiteY0" fmla="*/ 175166 h 361950"/>
              <a:gd name="connsiteX1" fmla="*/ 106942 w 409575"/>
              <a:gd name="connsiteY1" fmla="*/ 209741 h 361950"/>
              <a:gd name="connsiteX2" fmla="*/ 142851 w 409575"/>
              <a:gd name="connsiteY2" fmla="*/ 325089 h 361950"/>
              <a:gd name="connsiteX3" fmla="*/ 160187 w 409575"/>
              <a:gd name="connsiteY3" fmla="*/ 330328 h 361950"/>
              <a:gd name="connsiteX4" fmla="*/ 211908 w 409575"/>
              <a:gd name="connsiteY4" fmla="*/ 288227 h 361950"/>
              <a:gd name="connsiteX5" fmla="*/ 230672 w 409575"/>
              <a:gd name="connsiteY5" fmla="*/ 287656 h 361950"/>
              <a:gd name="connsiteX6" fmla="*/ 323826 w 409575"/>
              <a:gd name="connsiteY6" fmla="*/ 355283 h 361950"/>
              <a:gd name="connsiteX7" fmla="*/ 340971 w 409575"/>
              <a:gd name="connsiteY7" fmla="*/ 348711 h 361950"/>
              <a:gd name="connsiteX8" fmla="*/ 409265 w 409575"/>
              <a:gd name="connsiteY8" fmla="*/ 20289 h 361950"/>
              <a:gd name="connsiteX9" fmla="*/ 394597 w 409575"/>
              <a:gd name="connsiteY9" fmla="*/ 7907 h 361950"/>
              <a:gd name="connsiteX10" fmla="*/ 14169 w 409575"/>
              <a:gd name="connsiteY10" fmla="*/ 154687 h 361950"/>
              <a:gd name="connsiteX11" fmla="*/ 14264 w 409575"/>
              <a:gd name="connsiteY11" fmla="*/ 175166 h 361950"/>
              <a:gd name="connsiteX12" fmla="*/ 137041 w 409575"/>
              <a:gd name="connsiteY12" fmla="*/ 191358 h 361950"/>
              <a:gd name="connsiteX13" fmla="*/ 318206 w 409575"/>
              <a:gd name="connsiteY13" fmla="*/ 79820 h 361950"/>
              <a:gd name="connsiteX14" fmla="*/ 322017 w 409575"/>
              <a:gd name="connsiteY14" fmla="*/ 84773 h 361950"/>
              <a:gd name="connsiteX15" fmla="*/ 172474 w 409575"/>
              <a:gd name="connsiteY15" fmla="*/ 223743 h 361950"/>
              <a:gd name="connsiteX16" fmla="*/ 162854 w 409575"/>
              <a:gd name="connsiteY16" fmla="*/ 242317 h 361950"/>
              <a:gd name="connsiteX17" fmla="*/ 157806 w 409575"/>
              <a:gd name="connsiteY17" fmla="*/ 280036 h 361950"/>
              <a:gd name="connsiteX18" fmla="*/ 148661 w 409575"/>
              <a:gd name="connsiteY18" fmla="*/ 280703 h 361950"/>
              <a:gd name="connsiteX19" fmla="*/ 129040 w 409575"/>
              <a:gd name="connsiteY19" fmla="*/ 211837 h 361950"/>
              <a:gd name="connsiteX20" fmla="*/ 137041 w 409575"/>
              <a:gd name="connsiteY20" fmla="*/ 191358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575" h="361950">
                <a:moveTo>
                  <a:pt x="14264" y="175166"/>
                </a:moveTo>
                <a:lnTo>
                  <a:pt x="106942" y="209741"/>
                </a:lnTo>
                <a:lnTo>
                  <a:pt x="142851" y="325089"/>
                </a:lnTo>
                <a:cubicBezTo>
                  <a:pt x="145137" y="332519"/>
                  <a:pt x="154186" y="335186"/>
                  <a:pt x="160187" y="330328"/>
                </a:cubicBezTo>
                <a:lnTo>
                  <a:pt x="211908" y="288227"/>
                </a:lnTo>
                <a:cubicBezTo>
                  <a:pt x="217337" y="283846"/>
                  <a:pt x="225052" y="283560"/>
                  <a:pt x="230672" y="287656"/>
                </a:cubicBezTo>
                <a:lnTo>
                  <a:pt x="323826" y="355283"/>
                </a:lnTo>
                <a:cubicBezTo>
                  <a:pt x="330208" y="359951"/>
                  <a:pt x="339352" y="356426"/>
                  <a:pt x="340971" y="348711"/>
                </a:cubicBezTo>
                <a:lnTo>
                  <a:pt x="409265" y="20289"/>
                </a:lnTo>
                <a:cubicBezTo>
                  <a:pt x="410980" y="11812"/>
                  <a:pt x="402693" y="4763"/>
                  <a:pt x="394597" y="7907"/>
                </a:cubicBezTo>
                <a:lnTo>
                  <a:pt x="14169" y="154687"/>
                </a:lnTo>
                <a:cubicBezTo>
                  <a:pt x="4739" y="158306"/>
                  <a:pt x="4834" y="171641"/>
                  <a:pt x="14264" y="175166"/>
                </a:cubicBezTo>
                <a:close/>
                <a:moveTo>
                  <a:pt x="137041" y="191358"/>
                </a:moveTo>
                <a:lnTo>
                  <a:pt x="318206" y="79820"/>
                </a:lnTo>
                <a:cubicBezTo>
                  <a:pt x="321445" y="77820"/>
                  <a:pt x="324779" y="82202"/>
                  <a:pt x="322017" y="84773"/>
                </a:cubicBezTo>
                <a:lnTo>
                  <a:pt x="172474" y="223743"/>
                </a:lnTo>
                <a:cubicBezTo>
                  <a:pt x="167235" y="228601"/>
                  <a:pt x="163806" y="235173"/>
                  <a:pt x="162854" y="242317"/>
                </a:cubicBezTo>
                <a:lnTo>
                  <a:pt x="157806" y="280036"/>
                </a:lnTo>
                <a:cubicBezTo>
                  <a:pt x="157139" y="285084"/>
                  <a:pt x="150090" y="285560"/>
                  <a:pt x="148661" y="280703"/>
                </a:cubicBezTo>
                <a:lnTo>
                  <a:pt x="129040" y="211837"/>
                </a:lnTo>
                <a:cubicBezTo>
                  <a:pt x="126849" y="204026"/>
                  <a:pt x="130088" y="195644"/>
                  <a:pt x="137041" y="19135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93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7BC6F2-C991-409C-86F8-9F7E06B86524}"/>
              </a:ext>
            </a:extLst>
          </p:cNvPr>
          <p:cNvSpPr/>
          <p:nvPr/>
        </p:nvSpPr>
        <p:spPr>
          <a:xfrm>
            <a:off x="5659432" y="2098026"/>
            <a:ext cx="3047004" cy="247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0036B0-5DAC-4D5E-BB00-8805A751B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127" y="2415343"/>
            <a:ext cx="5138382" cy="3321444"/>
          </a:xfrm>
          <a:prstGeom prst="rect">
            <a:avLst/>
          </a:prstGeom>
        </p:spPr>
      </p:pic>
      <p:cxnSp>
        <p:nvCxnSpPr>
          <p:cNvPr id="18" name="도형 234"/>
          <p:cNvCxnSpPr/>
          <p:nvPr/>
        </p:nvCxnSpPr>
        <p:spPr>
          <a:xfrm flipH="1" flipV="1">
            <a:off x="3130343" y="3845260"/>
            <a:ext cx="268288" cy="195955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8660293" y="3503278"/>
            <a:ext cx="3523096" cy="2282347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위에 마우스를 갖다 대면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내용물 변화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제품 페이지로 이동</a:t>
            </a:r>
          </a:p>
          <a:p>
            <a:pPr algn="ctr"/>
            <a:endParaRPr lang="ko-KR" altLang="en-US" b="1" dirty="0"/>
          </a:p>
        </p:txBody>
      </p:sp>
      <p:cxnSp>
        <p:nvCxnSpPr>
          <p:cNvPr id="27" name="도형 234"/>
          <p:cNvCxnSpPr/>
          <p:nvPr/>
        </p:nvCxnSpPr>
        <p:spPr>
          <a:xfrm>
            <a:off x="8239336" y="4019725"/>
            <a:ext cx="548417" cy="240707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BC5B2E0-B1E5-4CED-AC29-6A230BFE51D0}"/>
              </a:ext>
            </a:extLst>
          </p:cNvPr>
          <p:cNvGrpSpPr/>
          <p:nvPr/>
        </p:nvGrpSpPr>
        <p:grpSpPr>
          <a:xfrm>
            <a:off x="5050000" y="4183062"/>
            <a:ext cx="392525" cy="392558"/>
            <a:chOff x="5453435" y="1563454"/>
            <a:chExt cx="392525" cy="392558"/>
          </a:xfrm>
          <a:solidFill>
            <a:schemeClr val="tx1"/>
          </a:solidFill>
        </p:grpSpPr>
        <p:sp>
          <p:nvSpPr>
            <p:cNvPr id="16" name="자유형: 도형 102">
              <a:extLst>
                <a:ext uri="{FF2B5EF4-FFF2-40B4-BE49-F238E27FC236}">
                  <a16:creationId xmlns:a16="http://schemas.microsoft.com/office/drawing/2014/main" id="{7C5CA2E0-4354-48B2-BF3B-0FE9DC8B5462}"/>
                </a:ext>
              </a:extLst>
            </p:cNvPr>
            <p:cNvSpPr/>
            <p:nvPr/>
          </p:nvSpPr>
          <p:spPr>
            <a:xfrm>
              <a:off x="5588785" y="1698837"/>
              <a:ext cx="257175" cy="257175"/>
            </a:xfrm>
            <a:custGeom>
              <a:avLst/>
              <a:gdLst>
                <a:gd name="connsiteX0" fmla="*/ 185832 w 257175"/>
                <a:gd name="connsiteY0" fmla="*/ 248930 h 257175"/>
                <a:gd name="connsiteX1" fmla="*/ 120777 w 257175"/>
                <a:gd name="connsiteY1" fmla="*/ 183874 h 257175"/>
                <a:gd name="connsiteX2" fmla="*/ 89249 w 257175"/>
                <a:gd name="connsiteY2" fmla="*/ 215402 h 257175"/>
                <a:gd name="connsiteX3" fmla="*/ 78772 w 257175"/>
                <a:gd name="connsiteY3" fmla="*/ 218354 h 257175"/>
                <a:gd name="connsiteX4" fmla="*/ 70770 w 257175"/>
                <a:gd name="connsiteY4" fmla="*/ 211020 h 257175"/>
                <a:gd name="connsiteX5" fmla="*/ 7715 w 257175"/>
                <a:gd name="connsiteY5" fmla="*/ 21854 h 257175"/>
                <a:gd name="connsiteX6" fmla="*/ 10382 w 257175"/>
                <a:gd name="connsiteY6" fmla="*/ 10423 h 257175"/>
                <a:gd name="connsiteX7" fmla="*/ 21812 w 257175"/>
                <a:gd name="connsiteY7" fmla="*/ 7756 h 257175"/>
                <a:gd name="connsiteX8" fmla="*/ 210979 w 257175"/>
                <a:gd name="connsiteY8" fmla="*/ 70812 h 257175"/>
                <a:gd name="connsiteX9" fmla="*/ 218312 w 257175"/>
                <a:gd name="connsiteY9" fmla="*/ 78813 h 257175"/>
                <a:gd name="connsiteX10" fmla="*/ 215360 w 257175"/>
                <a:gd name="connsiteY10" fmla="*/ 89291 h 257175"/>
                <a:gd name="connsiteX11" fmla="*/ 183832 w 257175"/>
                <a:gd name="connsiteY11" fmla="*/ 120818 h 257175"/>
                <a:gd name="connsiteX12" fmla="*/ 248888 w 257175"/>
                <a:gd name="connsiteY12" fmla="*/ 185874 h 257175"/>
                <a:gd name="connsiteX13" fmla="*/ 248888 w 257175"/>
                <a:gd name="connsiteY13" fmla="*/ 201590 h 257175"/>
                <a:gd name="connsiteX14" fmla="*/ 201644 w 257175"/>
                <a:gd name="connsiteY14" fmla="*/ 248834 h 257175"/>
                <a:gd name="connsiteX15" fmla="*/ 185832 w 257175"/>
                <a:gd name="connsiteY15" fmla="*/ 24893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75" h="257175">
                  <a:moveTo>
                    <a:pt x="185832" y="248930"/>
                  </a:moveTo>
                  <a:lnTo>
                    <a:pt x="120777" y="183874"/>
                  </a:lnTo>
                  <a:lnTo>
                    <a:pt x="89249" y="215402"/>
                  </a:lnTo>
                  <a:cubicBezTo>
                    <a:pt x="86487" y="218164"/>
                    <a:pt x="82581" y="219212"/>
                    <a:pt x="78772" y="218354"/>
                  </a:cubicBezTo>
                  <a:cubicBezTo>
                    <a:pt x="74961" y="217497"/>
                    <a:pt x="72009" y="214735"/>
                    <a:pt x="70770" y="211020"/>
                  </a:cubicBezTo>
                  <a:lnTo>
                    <a:pt x="7715" y="21854"/>
                  </a:lnTo>
                  <a:cubicBezTo>
                    <a:pt x="6381" y="17853"/>
                    <a:pt x="7429" y="13471"/>
                    <a:pt x="10382" y="10423"/>
                  </a:cubicBezTo>
                  <a:cubicBezTo>
                    <a:pt x="13335" y="7471"/>
                    <a:pt x="17811" y="6328"/>
                    <a:pt x="21812" y="7756"/>
                  </a:cubicBezTo>
                  <a:lnTo>
                    <a:pt x="210979" y="70812"/>
                  </a:lnTo>
                  <a:cubicBezTo>
                    <a:pt x="214693" y="72050"/>
                    <a:pt x="217455" y="75098"/>
                    <a:pt x="218312" y="78813"/>
                  </a:cubicBezTo>
                  <a:cubicBezTo>
                    <a:pt x="219170" y="82528"/>
                    <a:pt x="218027" y="86528"/>
                    <a:pt x="215360" y="89291"/>
                  </a:cubicBezTo>
                  <a:lnTo>
                    <a:pt x="183832" y="120818"/>
                  </a:lnTo>
                  <a:lnTo>
                    <a:pt x="248888" y="185874"/>
                  </a:lnTo>
                  <a:cubicBezTo>
                    <a:pt x="253269" y="190256"/>
                    <a:pt x="253269" y="197304"/>
                    <a:pt x="248888" y="201590"/>
                  </a:cubicBezTo>
                  <a:lnTo>
                    <a:pt x="201644" y="248834"/>
                  </a:lnTo>
                  <a:cubicBezTo>
                    <a:pt x="197263" y="253216"/>
                    <a:pt x="190214" y="253216"/>
                    <a:pt x="185832" y="24893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03">
              <a:extLst>
                <a:ext uri="{FF2B5EF4-FFF2-40B4-BE49-F238E27FC236}">
                  <a16:creationId xmlns:a16="http://schemas.microsoft.com/office/drawing/2014/main" id="{C67E1827-85CA-4A61-B313-627E9A9E6037}"/>
                </a:ext>
              </a:extLst>
            </p:cNvPr>
            <p:cNvSpPr/>
            <p:nvPr/>
          </p:nvSpPr>
          <p:spPr>
            <a:xfrm>
              <a:off x="5587547" y="1563454"/>
              <a:ext cx="28575" cy="95250"/>
            </a:xfrm>
            <a:custGeom>
              <a:avLst/>
              <a:gdLst>
                <a:gd name="connsiteX0" fmla="*/ 7144 w 28575"/>
                <a:gd name="connsiteY0" fmla="*/ 84846 h 95250"/>
                <a:gd name="connsiteX1" fmla="*/ 7144 w 28575"/>
                <a:gd name="connsiteY1" fmla="*/ 18552 h 95250"/>
                <a:gd name="connsiteX2" fmla="*/ 17050 w 28575"/>
                <a:gd name="connsiteY2" fmla="*/ 7218 h 95250"/>
                <a:gd name="connsiteX3" fmla="*/ 29432 w 28575"/>
                <a:gd name="connsiteY3" fmla="*/ 18267 h 95250"/>
                <a:gd name="connsiteX4" fmla="*/ 29432 w 28575"/>
                <a:gd name="connsiteY4" fmla="*/ 85132 h 95250"/>
                <a:gd name="connsiteX5" fmla="*/ 17050 w 28575"/>
                <a:gd name="connsiteY5" fmla="*/ 96181 h 95250"/>
                <a:gd name="connsiteX6" fmla="*/ 7144 w 28575"/>
                <a:gd name="connsiteY6" fmla="*/ 8484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95250">
                  <a:moveTo>
                    <a:pt x="7144" y="84846"/>
                  </a:moveTo>
                  <a:lnTo>
                    <a:pt x="7144" y="18552"/>
                  </a:lnTo>
                  <a:cubicBezTo>
                    <a:pt x="7144" y="12837"/>
                    <a:pt x="11335" y="7789"/>
                    <a:pt x="17050" y="7218"/>
                  </a:cubicBezTo>
                  <a:cubicBezTo>
                    <a:pt x="23813" y="6456"/>
                    <a:pt x="29432" y="11694"/>
                    <a:pt x="29432" y="18267"/>
                  </a:cubicBezTo>
                  <a:lnTo>
                    <a:pt x="29432" y="85132"/>
                  </a:lnTo>
                  <a:cubicBezTo>
                    <a:pt x="29432" y="91704"/>
                    <a:pt x="23717" y="96943"/>
                    <a:pt x="17050" y="96181"/>
                  </a:cubicBezTo>
                  <a:cubicBezTo>
                    <a:pt x="11335" y="95610"/>
                    <a:pt x="7144" y="90561"/>
                    <a:pt x="7144" y="84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04">
              <a:extLst>
                <a:ext uri="{FF2B5EF4-FFF2-40B4-BE49-F238E27FC236}">
                  <a16:creationId xmlns:a16="http://schemas.microsoft.com/office/drawing/2014/main" id="{62B84B4F-B78D-4C30-9DDD-73D32C1289FF}"/>
                </a:ext>
              </a:extLst>
            </p:cNvPr>
            <p:cNvSpPr/>
            <p:nvPr/>
          </p:nvSpPr>
          <p:spPr>
            <a:xfrm>
              <a:off x="5492630" y="1602724"/>
              <a:ext cx="76200" cy="76200"/>
            </a:xfrm>
            <a:custGeom>
              <a:avLst/>
              <a:gdLst>
                <a:gd name="connsiteX0" fmla="*/ 57674 w 76200"/>
                <a:gd name="connsiteY0" fmla="*/ 73390 h 76200"/>
                <a:gd name="connsiteX1" fmla="*/ 10430 w 76200"/>
                <a:gd name="connsiteY1" fmla="*/ 26146 h 76200"/>
                <a:gd name="connsiteX2" fmla="*/ 10430 w 76200"/>
                <a:gd name="connsiteY2" fmla="*/ 10430 h 76200"/>
                <a:gd name="connsiteX3" fmla="*/ 26146 w 76200"/>
                <a:gd name="connsiteY3" fmla="*/ 10430 h 76200"/>
                <a:gd name="connsiteX4" fmla="*/ 73390 w 76200"/>
                <a:gd name="connsiteY4" fmla="*/ 57674 h 76200"/>
                <a:gd name="connsiteX5" fmla="*/ 73390 w 76200"/>
                <a:gd name="connsiteY5" fmla="*/ 73390 h 76200"/>
                <a:gd name="connsiteX6" fmla="*/ 57674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57674" y="73390"/>
                  </a:moveTo>
                  <a:lnTo>
                    <a:pt x="10430" y="26146"/>
                  </a:lnTo>
                  <a:cubicBezTo>
                    <a:pt x="6048" y="21765"/>
                    <a:pt x="6048" y="14716"/>
                    <a:pt x="10430" y="10430"/>
                  </a:cubicBezTo>
                  <a:cubicBezTo>
                    <a:pt x="14811" y="6048"/>
                    <a:pt x="21860" y="6048"/>
                    <a:pt x="26146" y="10430"/>
                  </a:cubicBezTo>
                  <a:lnTo>
                    <a:pt x="73390" y="57674"/>
                  </a:lnTo>
                  <a:cubicBezTo>
                    <a:pt x="77772" y="62055"/>
                    <a:pt x="77772" y="69104"/>
                    <a:pt x="73390" y="73390"/>
                  </a:cubicBezTo>
                  <a:cubicBezTo>
                    <a:pt x="69009" y="77676"/>
                    <a:pt x="61960" y="77676"/>
                    <a:pt x="57674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105">
              <a:extLst>
                <a:ext uri="{FF2B5EF4-FFF2-40B4-BE49-F238E27FC236}">
                  <a16:creationId xmlns:a16="http://schemas.microsoft.com/office/drawing/2014/main" id="{71F5BDBF-DDF3-4848-A6BE-9C401089133F}"/>
                </a:ext>
              </a:extLst>
            </p:cNvPr>
            <p:cNvSpPr/>
            <p:nvPr/>
          </p:nvSpPr>
          <p:spPr>
            <a:xfrm>
              <a:off x="5492535" y="1744551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772"/>
                    <a:pt x="14811" y="77772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106">
              <a:extLst>
                <a:ext uri="{FF2B5EF4-FFF2-40B4-BE49-F238E27FC236}">
                  <a16:creationId xmlns:a16="http://schemas.microsoft.com/office/drawing/2014/main" id="{2A653133-E83A-40C9-B7A9-FE89A044E246}"/>
                </a:ext>
              </a:extLst>
            </p:cNvPr>
            <p:cNvSpPr/>
            <p:nvPr/>
          </p:nvSpPr>
          <p:spPr>
            <a:xfrm>
              <a:off x="5634362" y="1602724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676"/>
                    <a:pt x="14811" y="77676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107">
              <a:extLst>
                <a:ext uri="{FF2B5EF4-FFF2-40B4-BE49-F238E27FC236}">
                  <a16:creationId xmlns:a16="http://schemas.microsoft.com/office/drawing/2014/main" id="{9E7143F1-480C-4E59-82A8-825B6A3D7058}"/>
                </a:ext>
              </a:extLst>
            </p:cNvPr>
            <p:cNvSpPr/>
            <p:nvPr/>
          </p:nvSpPr>
          <p:spPr>
            <a:xfrm>
              <a:off x="5453435" y="1697164"/>
              <a:ext cx="95250" cy="28575"/>
            </a:xfrm>
            <a:custGeom>
              <a:avLst/>
              <a:gdLst>
                <a:gd name="connsiteX0" fmla="*/ 85153 w 95250"/>
                <a:gd name="connsiteY0" fmla="*/ 29432 h 28575"/>
                <a:gd name="connsiteX1" fmla="*/ 18288 w 95250"/>
                <a:gd name="connsiteY1" fmla="*/ 29432 h 28575"/>
                <a:gd name="connsiteX2" fmla="*/ 7144 w 95250"/>
                <a:gd name="connsiteY2" fmla="*/ 18288 h 28575"/>
                <a:gd name="connsiteX3" fmla="*/ 18288 w 95250"/>
                <a:gd name="connsiteY3" fmla="*/ 7144 h 28575"/>
                <a:gd name="connsiteX4" fmla="*/ 85153 w 95250"/>
                <a:gd name="connsiteY4" fmla="*/ 7144 h 28575"/>
                <a:gd name="connsiteX5" fmla="*/ 96298 w 95250"/>
                <a:gd name="connsiteY5" fmla="*/ 18288 h 28575"/>
                <a:gd name="connsiteX6" fmla="*/ 85153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5153" y="29432"/>
                  </a:moveTo>
                  <a:lnTo>
                    <a:pt x="18288" y="29432"/>
                  </a:ln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lnTo>
                    <a:pt x="85153" y="7144"/>
                  </a:lnTo>
                  <a:cubicBezTo>
                    <a:pt x="91345" y="7144"/>
                    <a:pt x="96298" y="12097"/>
                    <a:pt x="96298" y="18288"/>
                  </a:cubicBezTo>
                  <a:cubicBezTo>
                    <a:pt x="96298" y="24479"/>
                    <a:pt x="91249" y="29432"/>
                    <a:pt x="85153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" name="그림 개체 틀 2" descr="화면 캡처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" b="2599"/>
          <a:stretch>
            <a:fillRect/>
          </a:stretch>
        </p:blipFill>
        <p:spPr>
          <a:xfrm>
            <a:off x="3610996" y="2686209"/>
            <a:ext cx="4610100" cy="2779712"/>
          </a:xfr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9" y="2415343"/>
            <a:ext cx="2816880" cy="3535437"/>
          </a:xfrm>
          <a:prstGeom prst="rect">
            <a:avLst/>
          </a:prstGeom>
        </p:spPr>
      </p:pic>
      <p:sp>
        <p:nvSpPr>
          <p:cNvPr id="24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369298" y="182625"/>
            <a:ext cx="3240000" cy="131551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코드구현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sub2 : hover 1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44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7BC6F2-C991-409C-86F8-9F7E06B86524}"/>
              </a:ext>
            </a:extLst>
          </p:cNvPr>
          <p:cNvSpPr/>
          <p:nvPr/>
        </p:nvSpPr>
        <p:spPr>
          <a:xfrm>
            <a:off x="5659432" y="2098026"/>
            <a:ext cx="3047004" cy="247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0036B0-5DAC-4D5E-BB00-8805A751B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52" y="2393757"/>
            <a:ext cx="5138382" cy="3321444"/>
          </a:xfrm>
          <a:prstGeom prst="rect">
            <a:avLst/>
          </a:prstGeom>
        </p:spPr>
      </p:pic>
      <p:cxnSp>
        <p:nvCxnSpPr>
          <p:cNvPr id="18" name="도형 234"/>
          <p:cNvCxnSpPr/>
          <p:nvPr/>
        </p:nvCxnSpPr>
        <p:spPr>
          <a:xfrm flipV="1">
            <a:off x="8031834" y="2074766"/>
            <a:ext cx="378524" cy="139421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8316923" y="3521619"/>
            <a:ext cx="3523096" cy="2282347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버튼위에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마우스를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올려놓으면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내용물 변화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제품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페이지로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이동함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ko-KR" altLang="en-US" b="1" dirty="0"/>
          </a:p>
        </p:txBody>
      </p:sp>
      <p:cxnSp>
        <p:nvCxnSpPr>
          <p:cNvPr id="27" name="도형 234"/>
          <p:cNvCxnSpPr/>
          <p:nvPr/>
        </p:nvCxnSpPr>
        <p:spPr>
          <a:xfrm>
            <a:off x="7991598" y="3997504"/>
            <a:ext cx="548417" cy="240707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BC5B2E0-B1E5-4CED-AC29-6A230BFE51D0}"/>
              </a:ext>
            </a:extLst>
          </p:cNvPr>
          <p:cNvGrpSpPr/>
          <p:nvPr/>
        </p:nvGrpSpPr>
        <p:grpSpPr>
          <a:xfrm>
            <a:off x="5050000" y="4183062"/>
            <a:ext cx="392525" cy="392558"/>
            <a:chOff x="5453435" y="1563454"/>
            <a:chExt cx="392525" cy="392558"/>
          </a:xfrm>
          <a:solidFill>
            <a:schemeClr val="tx1"/>
          </a:solidFill>
        </p:grpSpPr>
        <p:sp>
          <p:nvSpPr>
            <p:cNvPr id="16" name="자유형: 도형 102">
              <a:extLst>
                <a:ext uri="{FF2B5EF4-FFF2-40B4-BE49-F238E27FC236}">
                  <a16:creationId xmlns:a16="http://schemas.microsoft.com/office/drawing/2014/main" id="{7C5CA2E0-4354-48B2-BF3B-0FE9DC8B5462}"/>
                </a:ext>
              </a:extLst>
            </p:cNvPr>
            <p:cNvSpPr/>
            <p:nvPr/>
          </p:nvSpPr>
          <p:spPr>
            <a:xfrm>
              <a:off x="5588785" y="1698837"/>
              <a:ext cx="257175" cy="257175"/>
            </a:xfrm>
            <a:custGeom>
              <a:avLst/>
              <a:gdLst>
                <a:gd name="connsiteX0" fmla="*/ 185832 w 257175"/>
                <a:gd name="connsiteY0" fmla="*/ 248930 h 257175"/>
                <a:gd name="connsiteX1" fmla="*/ 120777 w 257175"/>
                <a:gd name="connsiteY1" fmla="*/ 183874 h 257175"/>
                <a:gd name="connsiteX2" fmla="*/ 89249 w 257175"/>
                <a:gd name="connsiteY2" fmla="*/ 215402 h 257175"/>
                <a:gd name="connsiteX3" fmla="*/ 78772 w 257175"/>
                <a:gd name="connsiteY3" fmla="*/ 218354 h 257175"/>
                <a:gd name="connsiteX4" fmla="*/ 70770 w 257175"/>
                <a:gd name="connsiteY4" fmla="*/ 211020 h 257175"/>
                <a:gd name="connsiteX5" fmla="*/ 7715 w 257175"/>
                <a:gd name="connsiteY5" fmla="*/ 21854 h 257175"/>
                <a:gd name="connsiteX6" fmla="*/ 10382 w 257175"/>
                <a:gd name="connsiteY6" fmla="*/ 10423 h 257175"/>
                <a:gd name="connsiteX7" fmla="*/ 21812 w 257175"/>
                <a:gd name="connsiteY7" fmla="*/ 7756 h 257175"/>
                <a:gd name="connsiteX8" fmla="*/ 210979 w 257175"/>
                <a:gd name="connsiteY8" fmla="*/ 70812 h 257175"/>
                <a:gd name="connsiteX9" fmla="*/ 218312 w 257175"/>
                <a:gd name="connsiteY9" fmla="*/ 78813 h 257175"/>
                <a:gd name="connsiteX10" fmla="*/ 215360 w 257175"/>
                <a:gd name="connsiteY10" fmla="*/ 89291 h 257175"/>
                <a:gd name="connsiteX11" fmla="*/ 183832 w 257175"/>
                <a:gd name="connsiteY11" fmla="*/ 120818 h 257175"/>
                <a:gd name="connsiteX12" fmla="*/ 248888 w 257175"/>
                <a:gd name="connsiteY12" fmla="*/ 185874 h 257175"/>
                <a:gd name="connsiteX13" fmla="*/ 248888 w 257175"/>
                <a:gd name="connsiteY13" fmla="*/ 201590 h 257175"/>
                <a:gd name="connsiteX14" fmla="*/ 201644 w 257175"/>
                <a:gd name="connsiteY14" fmla="*/ 248834 h 257175"/>
                <a:gd name="connsiteX15" fmla="*/ 185832 w 257175"/>
                <a:gd name="connsiteY15" fmla="*/ 24893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75" h="257175">
                  <a:moveTo>
                    <a:pt x="185832" y="248930"/>
                  </a:moveTo>
                  <a:lnTo>
                    <a:pt x="120777" y="183874"/>
                  </a:lnTo>
                  <a:lnTo>
                    <a:pt x="89249" y="215402"/>
                  </a:lnTo>
                  <a:cubicBezTo>
                    <a:pt x="86487" y="218164"/>
                    <a:pt x="82581" y="219212"/>
                    <a:pt x="78772" y="218354"/>
                  </a:cubicBezTo>
                  <a:cubicBezTo>
                    <a:pt x="74961" y="217497"/>
                    <a:pt x="72009" y="214735"/>
                    <a:pt x="70770" y="211020"/>
                  </a:cubicBezTo>
                  <a:lnTo>
                    <a:pt x="7715" y="21854"/>
                  </a:lnTo>
                  <a:cubicBezTo>
                    <a:pt x="6381" y="17853"/>
                    <a:pt x="7429" y="13471"/>
                    <a:pt x="10382" y="10423"/>
                  </a:cubicBezTo>
                  <a:cubicBezTo>
                    <a:pt x="13335" y="7471"/>
                    <a:pt x="17811" y="6328"/>
                    <a:pt x="21812" y="7756"/>
                  </a:cubicBezTo>
                  <a:lnTo>
                    <a:pt x="210979" y="70812"/>
                  </a:lnTo>
                  <a:cubicBezTo>
                    <a:pt x="214693" y="72050"/>
                    <a:pt x="217455" y="75098"/>
                    <a:pt x="218312" y="78813"/>
                  </a:cubicBezTo>
                  <a:cubicBezTo>
                    <a:pt x="219170" y="82528"/>
                    <a:pt x="218027" y="86528"/>
                    <a:pt x="215360" y="89291"/>
                  </a:cubicBezTo>
                  <a:lnTo>
                    <a:pt x="183832" y="120818"/>
                  </a:lnTo>
                  <a:lnTo>
                    <a:pt x="248888" y="185874"/>
                  </a:lnTo>
                  <a:cubicBezTo>
                    <a:pt x="253269" y="190256"/>
                    <a:pt x="253269" y="197304"/>
                    <a:pt x="248888" y="201590"/>
                  </a:cubicBezTo>
                  <a:lnTo>
                    <a:pt x="201644" y="248834"/>
                  </a:lnTo>
                  <a:cubicBezTo>
                    <a:pt x="197263" y="253216"/>
                    <a:pt x="190214" y="253216"/>
                    <a:pt x="185832" y="24893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03">
              <a:extLst>
                <a:ext uri="{FF2B5EF4-FFF2-40B4-BE49-F238E27FC236}">
                  <a16:creationId xmlns:a16="http://schemas.microsoft.com/office/drawing/2014/main" id="{C67E1827-85CA-4A61-B313-627E9A9E6037}"/>
                </a:ext>
              </a:extLst>
            </p:cNvPr>
            <p:cNvSpPr/>
            <p:nvPr/>
          </p:nvSpPr>
          <p:spPr>
            <a:xfrm>
              <a:off x="5587547" y="1563454"/>
              <a:ext cx="28575" cy="95250"/>
            </a:xfrm>
            <a:custGeom>
              <a:avLst/>
              <a:gdLst>
                <a:gd name="connsiteX0" fmla="*/ 7144 w 28575"/>
                <a:gd name="connsiteY0" fmla="*/ 84846 h 95250"/>
                <a:gd name="connsiteX1" fmla="*/ 7144 w 28575"/>
                <a:gd name="connsiteY1" fmla="*/ 18552 h 95250"/>
                <a:gd name="connsiteX2" fmla="*/ 17050 w 28575"/>
                <a:gd name="connsiteY2" fmla="*/ 7218 h 95250"/>
                <a:gd name="connsiteX3" fmla="*/ 29432 w 28575"/>
                <a:gd name="connsiteY3" fmla="*/ 18267 h 95250"/>
                <a:gd name="connsiteX4" fmla="*/ 29432 w 28575"/>
                <a:gd name="connsiteY4" fmla="*/ 85132 h 95250"/>
                <a:gd name="connsiteX5" fmla="*/ 17050 w 28575"/>
                <a:gd name="connsiteY5" fmla="*/ 96181 h 95250"/>
                <a:gd name="connsiteX6" fmla="*/ 7144 w 28575"/>
                <a:gd name="connsiteY6" fmla="*/ 8484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95250">
                  <a:moveTo>
                    <a:pt x="7144" y="84846"/>
                  </a:moveTo>
                  <a:lnTo>
                    <a:pt x="7144" y="18552"/>
                  </a:lnTo>
                  <a:cubicBezTo>
                    <a:pt x="7144" y="12837"/>
                    <a:pt x="11335" y="7789"/>
                    <a:pt x="17050" y="7218"/>
                  </a:cubicBezTo>
                  <a:cubicBezTo>
                    <a:pt x="23813" y="6456"/>
                    <a:pt x="29432" y="11694"/>
                    <a:pt x="29432" y="18267"/>
                  </a:cubicBezTo>
                  <a:lnTo>
                    <a:pt x="29432" y="85132"/>
                  </a:lnTo>
                  <a:cubicBezTo>
                    <a:pt x="29432" y="91704"/>
                    <a:pt x="23717" y="96943"/>
                    <a:pt x="17050" y="96181"/>
                  </a:cubicBezTo>
                  <a:cubicBezTo>
                    <a:pt x="11335" y="95610"/>
                    <a:pt x="7144" y="90561"/>
                    <a:pt x="7144" y="84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04">
              <a:extLst>
                <a:ext uri="{FF2B5EF4-FFF2-40B4-BE49-F238E27FC236}">
                  <a16:creationId xmlns:a16="http://schemas.microsoft.com/office/drawing/2014/main" id="{62B84B4F-B78D-4C30-9DDD-73D32C1289FF}"/>
                </a:ext>
              </a:extLst>
            </p:cNvPr>
            <p:cNvSpPr/>
            <p:nvPr/>
          </p:nvSpPr>
          <p:spPr>
            <a:xfrm>
              <a:off x="5492630" y="1602724"/>
              <a:ext cx="76200" cy="76200"/>
            </a:xfrm>
            <a:custGeom>
              <a:avLst/>
              <a:gdLst>
                <a:gd name="connsiteX0" fmla="*/ 57674 w 76200"/>
                <a:gd name="connsiteY0" fmla="*/ 73390 h 76200"/>
                <a:gd name="connsiteX1" fmla="*/ 10430 w 76200"/>
                <a:gd name="connsiteY1" fmla="*/ 26146 h 76200"/>
                <a:gd name="connsiteX2" fmla="*/ 10430 w 76200"/>
                <a:gd name="connsiteY2" fmla="*/ 10430 h 76200"/>
                <a:gd name="connsiteX3" fmla="*/ 26146 w 76200"/>
                <a:gd name="connsiteY3" fmla="*/ 10430 h 76200"/>
                <a:gd name="connsiteX4" fmla="*/ 73390 w 76200"/>
                <a:gd name="connsiteY4" fmla="*/ 57674 h 76200"/>
                <a:gd name="connsiteX5" fmla="*/ 73390 w 76200"/>
                <a:gd name="connsiteY5" fmla="*/ 73390 h 76200"/>
                <a:gd name="connsiteX6" fmla="*/ 57674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57674" y="73390"/>
                  </a:moveTo>
                  <a:lnTo>
                    <a:pt x="10430" y="26146"/>
                  </a:lnTo>
                  <a:cubicBezTo>
                    <a:pt x="6048" y="21765"/>
                    <a:pt x="6048" y="14716"/>
                    <a:pt x="10430" y="10430"/>
                  </a:cubicBezTo>
                  <a:cubicBezTo>
                    <a:pt x="14811" y="6048"/>
                    <a:pt x="21860" y="6048"/>
                    <a:pt x="26146" y="10430"/>
                  </a:cubicBezTo>
                  <a:lnTo>
                    <a:pt x="73390" y="57674"/>
                  </a:lnTo>
                  <a:cubicBezTo>
                    <a:pt x="77772" y="62055"/>
                    <a:pt x="77772" y="69104"/>
                    <a:pt x="73390" y="73390"/>
                  </a:cubicBezTo>
                  <a:cubicBezTo>
                    <a:pt x="69009" y="77676"/>
                    <a:pt x="61960" y="77676"/>
                    <a:pt x="57674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105">
              <a:extLst>
                <a:ext uri="{FF2B5EF4-FFF2-40B4-BE49-F238E27FC236}">
                  <a16:creationId xmlns:a16="http://schemas.microsoft.com/office/drawing/2014/main" id="{71F5BDBF-DDF3-4848-A6BE-9C401089133F}"/>
                </a:ext>
              </a:extLst>
            </p:cNvPr>
            <p:cNvSpPr/>
            <p:nvPr/>
          </p:nvSpPr>
          <p:spPr>
            <a:xfrm>
              <a:off x="5492535" y="1744551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772"/>
                    <a:pt x="14811" y="77772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106">
              <a:extLst>
                <a:ext uri="{FF2B5EF4-FFF2-40B4-BE49-F238E27FC236}">
                  <a16:creationId xmlns:a16="http://schemas.microsoft.com/office/drawing/2014/main" id="{2A653133-E83A-40C9-B7A9-FE89A044E246}"/>
                </a:ext>
              </a:extLst>
            </p:cNvPr>
            <p:cNvSpPr/>
            <p:nvPr/>
          </p:nvSpPr>
          <p:spPr>
            <a:xfrm>
              <a:off x="5634362" y="1602724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676"/>
                    <a:pt x="14811" y="77676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107">
              <a:extLst>
                <a:ext uri="{FF2B5EF4-FFF2-40B4-BE49-F238E27FC236}">
                  <a16:creationId xmlns:a16="http://schemas.microsoft.com/office/drawing/2014/main" id="{9E7143F1-480C-4E59-82A8-825B6A3D7058}"/>
                </a:ext>
              </a:extLst>
            </p:cNvPr>
            <p:cNvSpPr/>
            <p:nvPr/>
          </p:nvSpPr>
          <p:spPr>
            <a:xfrm>
              <a:off x="5453435" y="1697164"/>
              <a:ext cx="95250" cy="28575"/>
            </a:xfrm>
            <a:custGeom>
              <a:avLst/>
              <a:gdLst>
                <a:gd name="connsiteX0" fmla="*/ 85153 w 95250"/>
                <a:gd name="connsiteY0" fmla="*/ 29432 h 28575"/>
                <a:gd name="connsiteX1" fmla="*/ 18288 w 95250"/>
                <a:gd name="connsiteY1" fmla="*/ 29432 h 28575"/>
                <a:gd name="connsiteX2" fmla="*/ 7144 w 95250"/>
                <a:gd name="connsiteY2" fmla="*/ 18288 h 28575"/>
                <a:gd name="connsiteX3" fmla="*/ 18288 w 95250"/>
                <a:gd name="connsiteY3" fmla="*/ 7144 h 28575"/>
                <a:gd name="connsiteX4" fmla="*/ 85153 w 95250"/>
                <a:gd name="connsiteY4" fmla="*/ 7144 h 28575"/>
                <a:gd name="connsiteX5" fmla="*/ 96298 w 95250"/>
                <a:gd name="connsiteY5" fmla="*/ 18288 h 28575"/>
                <a:gd name="connsiteX6" fmla="*/ 85153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5153" y="29432"/>
                  </a:moveTo>
                  <a:lnTo>
                    <a:pt x="18288" y="29432"/>
                  </a:ln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lnTo>
                    <a:pt x="85153" y="7144"/>
                  </a:lnTo>
                  <a:cubicBezTo>
                    <a:pt x="91345" y="7144"/>
                    <a:pt x="96298" y="12097"/>
                    <a:pt x="96298" y="18288"/>
                  </a:cubicBezTo>
                  <a:cubicBezTo>
                    <a:pt x="96298" y="24479"/>
                    <a:pt x="91249" y="29432"/>
                    <a:pt x="85153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" name="그림 개체 틀 2" descr="화면 캡처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" b="2599"/>
          <a:stretch>
            <a:fillRect/>
          </a:stretch>
        </p:blipFill>
        <p:spPr>
          <a:xfrm>
            <a:off x="3137475" y="2629869"/>
            <a:ext cx="4610100" cy="2779712"/>
          </a:xfr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436" y="151726"/>
            <a:ext cx="3326127" cy="2564767"/>
          </a:xfrm>
          <a:prstGeom prst="rect">
            <a:avLst/>
          </a:prstGeom>
        </p:spPr>
      </p:pic>
      <p:sp>
        <p:nvSpPr>
          <p:cNvPr id="25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369298" y="182625"/>
            <a:ext cx="3240000" cy="131551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코드구현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sub2 : hover 2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51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7BC6F2-C991-409C-86F8-9F7E06B86524}"/>
              </a:ext>
            </a:extLst>
          </p:cNvPr>
          <p:cNvSpPr/>
          <p:nvPr/>
        </p:nvSpPr>
        <p:spPr>
          <a:xfrm>
            <a:off x="5659432" y="2098026"/>
            <a:ext cx="3047004" cy="247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0036B0-5DAC-4D5E-BB00-8805A751B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241" y="1754765"/>
            <a:ext cx="5138382" cy="332144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858911" y="5443046"/>
            <a:ext cx="3523096" cy="119346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산타할아버지 이미지가 배너를 정해진 범위 안에서 움직임</a:t>
            </a:r>
            <a: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도형 234"/>
          <p:cNvCxnSpPr/>
          <p:nvPr/>
        </p:nvCxnSpPr>
        <p:spPr>
          <a:xfrm flipV="1">
            <a:off x="7322541" y="1232225"/>
            <a:ext cx="637242" cy="270843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개체 틀 2" descr="화면 캡처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r="17286"/>
          <a:stretch>
            <a:fillRect/>
          </a:stretch>
        </p:blipFill>
        <p:spPr>
          <a:xfrm>
            <a:off x="3189802" y="2027866"/>
            <a:ext cx="4939260" cy="297818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184" y="777586"/>
            <a:ext cx="3591426" cy="17623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342" y="3061245"/>
            <a:ext cx="3115110" cy="3086531"/>
          </a:xfrm>
          <a:prstGeom prst="rect">
            <a:avLst/>
          </a:prstGeom>
        </p:spPr>
      </p:pic>
      <p:cxnSp>
        <p:nvCxnSpPr>
          <p:cNvPr id="24" name="도형 234"/>
          <p:cNvCxnSpPr/>
          <p:nvPr/>
        </p:nvCxnSpPr>
        <p:spPr>
          <a:xfrm>
            <a:off x="7959783" y="5279150"/>
            <a:ext cx="437699" cy="163896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도형 234"/>
          <p:cNvCxnSpPr/>
          <p:nvPr/>
        </p:nvCxnSpPr>
        <p:spPr>
          <a:xfrm flipH="1">
            <a:off x="4550867" y="5203813"/>
            <a:ext cx="290331" cy="314570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369298" y="182625"/>
            <a:ext cx="3240000" cy="131551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코드구현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sub3 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25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7BC6F2-C991-409C-86F8-9F7E06B86524}"/>
              </a:ext>
            </a:extLst>
          </p:cNvPr>
          <p:cNvSpPr/>
          <p:nvPr/>
        </p:nvSpPr>
        <p:spPr>
          <a:xfrm>
            <a:off x="5659432" y="2098026"/>
            <a:ext cx="3047004" cy="247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0036B0-5DAC-4D5E-BB00-8805A751B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993" y="1819839"/>
            <a:ext cx="5138382" cy="332144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7783586" y="5270688"/>
            <a:ext cx="3523096" cy="119346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둥글게 된 산타할아버지 이미지의 사진 근처로 마우스를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가져다대면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효과를 내며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회전함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cxnSp>
        <p:nvCxnSpPr>
          <p:cNvPr id="27" name="도형 234"/>
          <p:cNvCxnSpPr/>
          <p:nvPr/>
        </p:nvCxnSpPr>
        <p:spPr>
          <a:xfrm>
            <a:off x="6805272" y="5322693"/>
            <a:ext cx="548417" cy="240707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개체 틀 3" descr="화면 캡처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6" r="21156"/>
          <a:stretch>
            <a:fillRect/>
          </a:stretch>
        </p:blipFill>
        <p:spPr>
          <a:xfrm>
            <a:off x="3535426" y="2098026"/>
            <a:ext cx="4652135" cy="2861847"/>
          </a:xfr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BC5B2E0-B1E5-4CED-AC29-6A230BFE51D0}"/>
              </a:ext>
            </a:extLst>
          </p:cNvPr>
          <p:cNvGrpSpPr/>
          <p:nvPr/>
        </p:nvGrpSpPr>
        <p:grpSpPr>
          <a:xfrm>
            <a:off x="7795036" y="2727775"/>
            <a:ext cx="392525" cy="392558"/>
            <a:chOff x="5453435" y="1563454"/>
            <a:chExt cx="392525" cy="392558"/>
          </a:xfrm>
          <a:solidFill>
            <a:schemeClr val="tx1"/>
          </a:solidFill>
        </p:grpSpPr>
        <p:sp>
          <p:nvSpPr>
            <p:cNvPr id="16" name="자유형: 도형 102">
              <a:extLst>
                <a:ext uri="{FF2B5EF4-FFF2-40B4-BE49-F238E27FC236}">
                  <a16:creationId xmlns:a16="http://schemas.microsoft.com/office/drawing/2014/main" id="{7C5CA2E0-4354-48B2-BF3B-0FE9DC8B5462}"/>
                </a:ext>
              </a:extLst>
            </p:cNvPr>
            <p:cNvSpPr/>
            <p:nvPr/>
          </p:nvSpPr>
          <p:spPr>
            <a:xfrm>
              <a:off x="5588785" y="1698837"/>
              <a:ext cx="257175" cy="257175"/>
            </a:xfrm>
            <a:custGeom>
              <a:avLst/>
              <a:gdLst>
                <a:gd name="connsiteX0" fmla="*/ 185832 w 257175"/>
                <a:gd name="connsiteY0" fmla="*/ 248930 h 257175"/>
                <a:gd name="connsiteX1" fmla="*/ 120777 w 257175"/>
                <a:gd name="connsiteY1" fmla="*/ 183874 h 257175"/>
                <a:gd name="connsiteX2" fmla="*/ 89249 w 257175"/>
                <a:gd name="connsiteY2" fmla="*/ 215402 h 257175"/>
                <a:gd name="connsiteX3" fmla="*/ 78772 w 257175"/>
                <a:gd name="connsiteY3" fmla="*/ 218354 h 257175"/>
                <a:gd name="connsiteX4" fmla="*/ 70770 w 257175"/>
                <a:gd name="connsiteY4" fmla="*/ 211020 h 257175"/>
                <a:gd name="connsiteX5" fmla="*/ 7715 w 257175"/>
                <a:gd name="connsiteY5" fmla="*/ 21854 h 257175"/>
                <a:gd name="connsiteX6" fmla="*/ 10382 w 257175"/>
                <a:gd name="connsiteY6" fmla="*/ 10423 h 257175"/>
                <a:gd name="connsiteX7" fmla="*/ 21812 w 257175"/>
                <a:gd name="connsiteY7" fmla="*/ 7756 h 257175"/>
                <a:gd name="connsiteX8" fmla="*/ 210979 w 257175"/>
                <a:gd name="connsiteY8" fmla="*/ 70812 h 257175"/>
                <a:gd name="connsiteX9" fmla="*/ 218312 w 257175"/>
                <a:gd name="connsiteY9" fmla="*/ 78813 h 257175"/>
                <a:gd name="connsiteX10" fmla="*/ 215360 w 257175"/>
                <a:gd name="connsiteY10" fmla="*/ 89291 h 257175"/>
                <a:gd name="connsiteX11" fmla="*/ 183832 w 257175"/>
                <a:gd name="connsiteY11" fmla="*/ 120818 h 257175"/>
                <a:gd name="connsiteX12" fmla="*/ 248888 w 257175"/>
                <a:gd name="connsiteY12" fmla="*/ 185874 h 257175"/>
                <a:gd name="connsiteX13" fmla="*/ 248888 w 257175"/>
                <a:gd name="connsiteY13" fmla="*/ 201590 h 257175"/>
                <a:gd name="connsiteX14" fmla="*/ 201644 w 257175"/>
                <a:gd name="connsiteY14" fmla="*/ 248834 h 257175"/>
                <a:gd name="connsiteX15" fmla="*/ 185832 w 257175"/>
                <a:gd name="connsiteY15" fmla="*/ 24893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75" h="257175">
                  <a:moveTo>
                    <a:pt x="185832" y="248930"/>
                  </a:moveTo>
                  <a:lnTo>
                    <a:pt x="120777" y="183874"/>
                  </a:lnTo>
                  <a:lnTo>
                    <a:pt x="89249" y="215402"/>
                  </a:lnTo>
                  <a:cubicBezTo>
                    <a:pt x="86487" y="218164"/>
                    <a:pt x="82581" y="219212"/>
                    <a:pt x="78772" y="218354"/>
                  </a:cubicBezTo>
                  <a:cubicBezTo>
                    <a:pt x="74961" y="217497"/>
                    <a:pt x="72009" y="214735"/>
                    <a:pt x="70770" y="211020"/>
                  </a:cubicBezTo>
                  <a:lnTo>
                    <a:pt x="7715" y="21854"/>
                  </a:lnTo>
                  <a:cubicBezTo>
                    <a:pt x="6381" y="17853"/>
                    <a:pt x="7429" y="13471"/>
                    <a:pt x="10382" y="10423"/>
                  </a:cubicBezTo>
                  <a:cubicBezTo>
                    <a:pt x="13335" y="7471"/>
                    <a:pt x="17811" y="6328"/>
                    <a:pt x="21812" y="7756"/>
                  </a:cubicBezTo>
                  <a:lnTo>
                    <a:pt x="210979" y="70812"/>
                  </a:lnTo>
                  <a:cubicBezTo>
                    <a:pt x="214693" y="72050"/>
                    <a:pt x="217455" y="75098"/>
                    <a:pt x="218312" y="78813"/>
                  </a:cubicBezTo>
                  <a:cubicBezTo>
                    <a:pt x="219170" y="82528"/>
                    <a:pt x="218027" y="86528"/>
                    <a:pt x="215360" y="89291"/>
                  </a:cubicBezTo>
                  <a:lnTo>
                    <a:pt x="183832" y="120818"/>
                  </a:lnTo>
                  <a:lnTo>
                    <a:pt x="248888" y="185874"/>
                  </a:lnTo>
                  <a:cubicBezTo>
                    <a:pt x="253269" y="190256"/>
                    <a:pt x="253269" y="197304"/>
                    <a:pt x="248888" y="201590"/>
                  </a:cubicBezTo>
                  <a:lnTo>
                    <a:pt x="201644" y="248834"/>
                  </a:lnTo>
                  <a:cubicBezTo>
                    <a:pt x="197263" y="253216"/>
                    <a:pt x="190214" y="253216"/>
                    <a:pt x="185832" y="24893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03">
              <a:extLst>
                <a:ext uri="{FF2B5EF4-FFF2-40B4-BE49-F238E27FC236}">
                  <a16:creationId xmlns:a16="http://schemas.microsoft.com/office/drawing/2014/main" id="{C67E1827-85CA-4A61-B313-627E9A9E6037}"/>
                </a:ext>
              </a:extLst>
            </p:cNvPr>
            <p:cNvSpPr/>
            <p:nvPr/>
          </p:nvSpPr>
          <p:spPr>
            <a:xfrm>
              <a:off x="5587547" y="1563454"/>
              <a:ext cx="28575" cy="95250"/>
            </a:xfrm>
            <a:custGeom>
              <a:avLst/>
              <a:gdLst>
                <a:gd name="connsiteX0" fmla="*/ 7144 w 28575"/>
                <a:gd name="connsiteY0" fmla="*/ 84846 h 95250"/>
                <a:gd name="connsiteX1" fmla="*/ 7144 w 28575"/>
                <a:gd name="connsiteY1" fmla="*/ 18552 h 95250"/>
                <a:gd name="connsiteX2" fmla="*/ 17050 w 28575"/>
                <a:gd name="connsiteY2" fmla="*/ 7218 h 95250"/>
                <a:gd name="connsiteX3" fmla="*/ 29432 w 28575"/>
                <a:gd name="connsiteY3" fmla="*/ 18267 h 95250"/>
                <a:gd name="connsiteX4" fmla="*/ 29432 w 28575"/>
                <a:gd name="connsiteY4" fmla="*/ 85132 h 95250"/>
                <a:gd name="connsiteX5" fmla="*/ 17050 w 28575"/>
                <a:gd name="connsiteY5" fmla="*/ 96181 h 95250"/>
                <a:gd name="connsiteX6" fmla="*/ 7144 w 28575"/>
                <a:gd name="connsiteY6" fmla="*/ 8484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95250">
                  <a:moveTo>
                    <a:pt x="7144" y="84846"/>
                  </a:moveTo>
                  <a:lnTo>
                    <a:pt x="7144" y="18552"/>
                  </a:lnTo>
                  <a:cubicBezTo>
                    <a:pt x="7144" y="12837"/>
                    <a:pt x="11335" y="7789"/>
                    <a:pt x="17050" y="7218"/>
                  </a:cubicBezTo>
                  <a:cubicBezTo>
                    <a:pt x="23813" y="6456"/>
                    <a:pt x="29432" y="11694"/>
                    <a:pt x="29432" y="18267"/>
                  </a:cubicBezTo>
                  <a:lnTo>
                    <a:pt x="29432" y="85132"/>
                  </a:lnTo>
                  <a:cubicBezTo>
                    <a:pt x="29432" y="91704"/>
                    <a:pt x="23717" y="96943"/>
                    <a:pt x="17050" y="96181"/>
                  </a:cubicBezTo>
                  <a:cubicBezTo>
                    <a:pt x="11335" y="95610"/>
                    <a:pt x="7144" y="90561"/>
                    <a:pt x="7144" y="84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04">
              <a:extLst>
                <a:ext uri="{FF2B5EF4-FFF2-40B4-BE49-F238E27FC236}">
                  <a16:creationId xmlns:a16="http://schemas.microsoft.com/office/drawing/2014/main" id="{62B84B4F-B78D-4C30-9DDD-73D32C1289FF}"/>
                </a:ext>
              </a:extLst>
            </p:cNvPr>
            <p:cNvSpPr/>
            <p:nvPr/>
          </p:nvSpPr>
          <p:spPr>
            <a:xfrm>
              <a:off x="5492630" y="1602724"/>
              <a:ext cx="76200" cy="76200"/>
            </a:xfrm>
            <a:custGeom>
              <a:avLst/>
              <a:gdLst>
                <a:gd name="connsiteX0" fmla="*/ 57674 w 76200"/>
                <a:gd name="connsiteY0" fmla="*/ 73390 h 76200"/>
                <a:gd name="connsiteX1" fmla="*/ 10430 w 76200"/>
                <a:gd name="connsiteY1" fmla="*/ 26146 h 76200"/>
                <a:gd name="connsiteX2" fmla="*/ 10430 w 76200"/>
                <a:gd name="connsiteY2" fmla="*/ 10430 h 76200"/>
                <a:gd name="connsiteX3" fmla="*/ 26146 w 76200"/>
                <a:gd name="connsiteY3" fmla="*/ 10430 h 76200"/>
                <a:gd name="connsiteX4" fmla="*/ 73390 w 76200"/>
                <a:gd name="connsiteY4" fmla="*/ 57674 h 76200"/>
                <a:gd name="connsiteX5" fmla="*/ 73390 w 76200"/>
                <a:gd name="connsiteY5" fmla="*/ 73390 h 76200"/>
                <a:gd name="connsiteX6" fmla="*/ 57674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57674" y="73390"/>
                  </a:moveTo>
                  <a:lnTo>
                    <a:pt x="10430" y="26146"/>
                  </a:lnTo>
                  <a:cubicBezTo>
                    <a:pt x="6048" y="21765"/>
                    <a:pt x="6048" y="14716"/>
                    <a:pt x="10430" y="10430"/>
                  </a:cubicBezTo>
                  <a:cubicBezTo>
                    <a:pt x="14811" y="6048"/>
                    <a:pt x="21860" y="6048"/>
                    <a:pt x="26146" y="10430"/>
                  </a:cubicBezTo>
                  <a:lnTo>
                    <a:pt x="73390" y="57674"/>
                  </a:lnTo>
                  <a:cubicBezTo>
                    <a:pt x="77772" y="62055"/>
                    <a:pt x="77772" y="69104"/>
                    <a:pt x="73390" y="73390"/>
                  </a:cubicBezTo>
                  <a:cubicBezTo>
                    <a:pt x="69009" y="77676"/>
                    <a:pt x="61960" y="77676"/>
                    <a:pt x="57674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105">
              <a:extLst>
                <a:ext uri="{FF2B5EF4-FFF2-40B4-BE49-F238E27FC236}">
                  <a16:creationId xmlns:a16="http://schemas.microsoft.com/office/drawing/2014/main" id="{71F5BDBF-DDF3-4848-A6BE-9C401089133F}"/>
                </a:ext>
              </a:extLst>
            </p:cNvPr>
            <p:cNvSpPr/>
            <p:nvPr/>
          </p:nvSpPr>
          <p:spPr>
            <a:xfrm>
              <a:off x="5492535" y="1744551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772"/>
                    <a:pt x="14811" y="77772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106">
              <a:extLst>
                <a:ext uri="{FF2B5EF4-FFF2-40B4-BE49-F238E27FC236}">
                  <a16:creationId xmlns:a16="http://schemas.microsoft.com/office/drawing/2014/main" id="{2A653133-E83A-40C9-B7A9-FE89A044E246}"/>
                </a:ext>
              </a:extLst>
            </p:cNvPr>
            <p:cNvSpPr/>
            <p:nvPr/>
          </p:nvSpPr>
          <p:spPr>
            <a:xfrm>
              <a:off x="5634362" y="1602724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676"/>
                    <a:pt x="14811" y="77676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107">
              <a:extLst>
                <a:ext uri="{FF2B5EF4-FFF2-40B4-BE49-F238E27FC236}">
                  <a16:creationId xmlns:a16="http://schemas.microsoft.com/office/drawing/2014/main" id="{9E7143F1-480C-4E59-82A8-825B6A3D7058}"/>
                </a:ext>
              </a:extLst>
            </p:cNvPr>
            <p:cNvSpPr/>
            <p:nvPr/>
          </p:nvSpPr>
          <p:spPr>
            <a:xfrm>
              <a:off x="5453435" y="1697164"/>
              <a:ext cx="95250" cy="28575"/>
            </a:xfrm>
            <a:custGeom>
              <a:avLst/>
              <a:gdLst>
                <a:gd name="connsiteX0" fmla="*/ 85153 w 95250"/>
                <a:gd name="connsiteY0" fmla="*/ 29432 h 28575"/>
                <a:gd name="connsiteX1" fmla="*/ 18288 w 95250"/>
                <a:gd name="connsiteY1" fmla="*/ 29432 h 28575"/>
                <a:gd name="connsiteX2" fmla="*/ 7144 w 95250"/>
                <a:gd name="connsiteY2" fmla="*/ 18288 h 28575"/>
                <a:gd name="connsiteX3" fmla="*/ 18288 w 95250"/>
                <a:gd name="connsiteY3" fmla="*/ 7144 h 28575"/>
                <a:gd name="connsiteX4" fmla="*/ 85153 w 95250"/>
                <a:gd name="connsiteY4" fmla="*/ 7144 h 28575"/>
                <a:gd name="connsiteX5" fmla="*/ 96298 w 95250"/>
                <a:gd name="connsiteY5" fmla="*/ 18288 h 28575"/>
                <a:gd name="connsiteX6" fmla="*/ 85153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5153" y="29432"/>
                  </a:moveTo>
                  <a:lnTo>
                    <a:pt x="18288" y="29432"/>
                  </a:ln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lnTo>
                    <a:pt x="85153" y="7144"/>
                  </a:lnTo>
                  <a:cubicBezTo>
                    <a:pt x="91345" y="7144"/>
                    <a:pt x="96298" y="12097"/>
                    <a:pt x="96298" y="18288"/>
                  </a:cubicBezTo>
                  <a:cubicBezTo>
                    <a:pt x="96298" y="24479"/>
                    <a:pt x="91249" y="29432"/>
                    <a:pt x="85153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8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369298" y="182625"/>
            <a:ext cx="3240000" cy="131551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코드구현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sub3 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11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16" y="1600253"/>
            <a:ext cx="5023200" cy="4793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931" y="726042"/>
            <a:ext cx="2962688" cy="5677692"/>
          </a:xfrm>
          <a:prstGeom prst="rect">
            <a:avLst/>
          </a:prstGeom>
        </p:spPr>
      </p:pic>
      <p:sp>
        <p:nvSpPr>
          <p:cNvPr id="7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369298" y="182625"/>
            <a:ext cx="3240000" cy="131551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코드구현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sub3 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35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47BC6F2-C991-409C-86F8-9F7E06B86524}"/>
              </a:ext>
            </a:extLst>
          </p:cNvPr>
          <p:cNvSpPr/>
          <p:nvPr/>
        </p:nvSpPr>
        <p:spPr>
          <a:xfrm>
            <a:off x="5659432" y="2098026"/>
            <a:ext cx="3047004" cy="247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0036B0-5DAC-4D5E-BB00-8805A751B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993" y="1819839"/>
            <a:ext cx="5138382" cy="332144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7783585" y="5270688"/>
            <a:ext cx="4170289" cy="119346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밑에 배경을 백그라운드 이미지로 깔고 그 위에 이미지를 움직이게 만듦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cxnSp>
        <p:nvCxnSpPr>
          <p:cNvPr id="27" name="도형 234"/>
          <p:cNvCxnSpPr/>
          <p:nvPr/>
        </p:nvCxnSpPr>
        <p:spPr>
          <a:xfrm>
            <a:off x="7048895" y="5458370"/>
            <a:ext cx="548417" cy="240707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개체 틀 2" descr="화면 캡처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1" r="17001"/>
          <a:stretch>
            <a:fillRect/>
          </a:stretch>
        </p:blipFill>
        <p:spPr>
          <a:xfrm>
            <a:off x="3425863" y="2106602"/>
            <a:ext cx="4656641" cy="2807774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436" y="669295"/>
            <a:ext cx="2848373" cy="33532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34" y="5700221"/>
            <a:ext cx="3820058" cy="485843"/>
          </a:xfrm>
          <a:prstGeom prst="rect">
            <a:avLst/>
          </a:prstGeom>
        </p:spPr>
      </p:pic>
      <p:cxnSp>
        <p:nvCxnSpPr>
          <p:cNvPr id="24" name="도형 234"/>
          <p:cNvCxnSpPr/>
          <p:nvPr/>
        </p:nvCxnSpPr>
        <p:spPr>
          <a:xfrm flipV="1">
            <a:off x="8202740" y="2741441"/>
            <a:ext cx="361505" cy="295203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도형 234"/>
          <p:cNvCxnSpPr/>
          <p:nvPr/>
        </p:nvCxnSpPr>
        <p:spPr>
          <a:xfrm flipH="1">
            <a:off x="3109242" y="5185801"/>
            <a:ext cx="151502" cy="408317"/>
          </a:xfrm>
          <a:prstGeom prst="straightConnector1">
            <a:avLst/>
          </a:prstGeom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369298" y="182625"/>
            <a:ext cx="3240000" cy="1315518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코드구현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sub3 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440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274735" y="2113599"/>
            <a:ext cx="5429694" cy="3663314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ko-KR" altLang="en-US" dirty="0" smtClean="0">
                <a:latin typeface="맑은 고딕" charset="0"/>
                <a:ea typeface="맑은 고딕" charset="0"/>
              </a:rPr>
              <a:t>강동우</a:t>
            </a:r>
            <a:r>
              <a:rPr lang="en-US" altLang="ko-KR" dirty="0" smtClean="0">
                <a:latin typeface="맑은 고딕" charset="0"/>
                <a:ea typeface="맑은 고딕" charset="0"/>
              </a:rPr>
              <a:t>: </a:t>
            </a:r>
            <a:r>
              <a:rPr lang="ko-KR" altLang="ko-KR" dirty="0" smtClean="0">
                <a:latin typeface="맑은 고딕" charset="0"/>
                <a:ea typeface="맑은 고딕" charset="0"/>
              </a:rPr>
              <a:t>두번째로 </a:t>
            </a:r>
            <a:r>
              <a:rPr lang="ko-KR" altLang="ko-KR" dirty="0">
                <a:latin typeface="맑은 고딕" charset="0"/>
                <a:ea typeface="맑은 고딕" charset="0"/>
              </a:rPr>
              <a:t>제작한 </a:t>
            </a:r>
            <a:r>
              <a:rPr lang="ko-KR" altLang="ko-KR" dirty="0" err="1">
                <a:latin typeface="맑은 고딕" charset="0"/>
                <a:ea typeface="맑은 고딕" charset="0"/>
              </a:rPr>
              <a:t>페이지이자</a:t>
            </a:r>
            <a:r>
              <a:rPr lang="ko-KR" altLang="ko-KR" dirty="0">
                <a:latin typeface="맑은 고딕" charset="0"/>
                <a:ea typeface="맑은 고딕" charset="0"/>
              </a:rPr>
              <a:t> 처음으로 </a:t>
            </a:r>
            <a:r>
              <a:rPr lang="ko-KR" altLang="ko-KR" dirty="0" err="1">
                <a:latin typeface="맑은 고딕" charset="0"/>
                <a:ea typeface="맑은 고딕" charset="0"/>
              </a:rPr>
              <a:t>여러명에서</a:t>
            </a:r>
            <a:r>
              <a:rPr lang="ko-KR" altLang="ko-KR" dirty="0">
                <a:latin typeface="맑은 고딕" charset="0"/>
                <a:ea typeface="맑은 고딕" charset="0"/>
              </a:rPr>
              <a:t> 의견을 </a:t>
            </a:r>
            <a:r>
              <a:rPr lang="ko-KR" altLang="ko-KR" dirty="0" err="1">
                <a:latin typeface="맑은 고딕" charset="0"/>
                <a:ea typeface="맑은 고딕" charset="0"/>
              </a:rPr>
              <a:t>나누어보며</a:t>
            </a:r>
            <a:r>
              <a:rPr lang="ko-KR" altLang="ko-KR" dirty="0">
                <a:latin typeface="맑은 고딕" charset="0"/>
                <a:ea typeface="맑은 고딕" charset="0"/>
              </a:rPr>
              <a:t> 만들어 본 페이지 입니다.</a:t>
            </a:r>
            <a:endParaRPr lang="ko-KR" altLang="en-US" dirty="0">
              <a:latin typeface="맑은 고딕" charset="0"/>
              <a:ea typeface="맑은 고딕" charset="0"/>
            </a:endParaRPr>
          </a:p>
          <a:p>
            <a:endParaRPr lang="ko-KR" altLang="en-US" dirty="0">
              <a:latin typeface="맑은 고딕" charset="0"/>
              <a:ea typeface="맑은 고딕" charset="0"/>
            </a:endParaRPr>
          </a:p>
          <a:p>
            <a:r>
              <a:rPr lang="ko-KR" altLang="ko-KR" dirty="0">
                <a:latin typeface="맑은 고딕" charset="0"/>
                <a:ea typeface="맑은 고딕" charset="0"/>
              </a:rPr>
              <a:t>첫번째 작업보다는 확실히 여러 기능들을 사용할 수 있게 되었으며, </a:t>
            </a:r>
            <a:endParaRPr lang="en-US" altLang="ko-KR" dirty="0" smtClean="0">
              <a:latin typeface="맑은 고딕" charset="0"/>
              <a:ea typeface="맑은 고딕" charset="0"/>
            </a:endParaRPr>
          </a:p>
          <a:p>
            <a:endParaRPr lang="ko-KR" altLang="en-US" dirty="0">
              <a:latin typeface="맑은 고딕" charset="0"/>
              <a:ea typeface="맑은 고딕" charset="0"/>
            </a:endParaRPr>
          </a:p>
          <a:p>
            <a:r>
              <a:rPr lang="ko-KR" altLang="ko-KR" dirty="0">
                <a:latin typeface="맑은 고딕" charset="0"/>
                <a:ea typeface="맑은 고딕" charset="0"/>
              </a:rPr>
              <a:t>여러 사람들의 의견을 나누며 </a:t>
            </a:r>
            <a:r>
              <a:rPr lang="ko-KR" altLang="ko-KR" dirty="0" err="1">
                <a:latin typeface="맑은 고딕" charset="0"/>
                <a:ea typeface="맑은 고딕" charset="0"/>
              </a:rPr>
              <a:t>피드백하고</a:t>
            </a:r>
            <a:r>
              <a:rPr lang="ko-KR" altLang="ko-KR" dirty="0">
                <a:latin typeface="맑은 고딕" charset="0"/>
                <a:ea typeface="맑은 고딕" charset="0"/>
              </a:rPr>
              <a:t> 수정하면서 개인적으로 부족했던 부분들을 파악할 수 있었고 여러 방면으로 많은걸 얻어갈 수 있던 좋은 경험이었던 것 같습니다.</a:t>
            </a:r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6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5933134" y="2113599"/>
            <a:ext cx="5991225" cy="3587113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김경민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이번에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작업을 하면서 처음으로 조장을 하여 기대도 되었지만 걱정이 먼저 앞섰습니다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제가 팀에 도움이 될까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잘 해나갈 수 있을까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하는 생각이 많았지만 막상 시작이 되니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조원분을의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도움으로 잘 해 나갈 수 있었습니다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작업을 하니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혼자했을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때와는 다르게 의견을 모아서 작업을 해야 했고 그 과정에서 의견을 나누고 내 의견을 말한다는 게 쉽지만은 않다는 생각을 하였습니다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그래도 좋은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조원분들을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만나 점점 나아가는 것은 혼자 했을 때와는 또다른 재미가 있었고 배우는 것도 많은 알차고 좋은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시간이였습니다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383532" y="290608"/>
            <a:ext cx="2152490" cy="1100042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평가 및 후기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D901D1-B201-4CEA-A8A1-DDB69722AD33}"/>
              </a:ext>
            </a:extLst>
          </p:cNvPr>
          <p:cNvGrpSpPr/>
          <p:nvPr/>
        </p:nvGrpSpPr>
        <p:grpSpPr>
          <a:xfrm>
            <a:off x="2793197" y="646128"/>
            <a:ext cx="394132" cy="389001"/>
            <a:chOff x="4107647" y="4896992"/>
            <a:chExt cx="394132" cy="389001"/>
          </a:xfrm>
          <a:solidFill>
            <a:schemeClr val="bg1"/>
          </a:solidFill>
        </p:grpSpPr>
        <p:sp>
          <p:nvSpPr>
            <p:cNvPr id="9" name="자유형: 도형 475">
              <a:extLst>
                <a:ext uri="{FF2B5EF4-FFF2-40B4-BE49-F238E27FC236}">
                  <a16:creationId xmlns:a16="http://schemas.microsoft.com/office/drawing/2014/main" id="{A80947FE-132B-42ED-B03B-2E67F744106C}"/>
                </a:ext>
              </a:extLst>
            </p:cNvPr>
            <p:cNvSpPr/>
            <p:nvPr/>
          </p:nvSpPr>
          <p:spPr>
            <a:xfrm>
              <a:off x="4398827" y="5142928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476">
              <a:extLst>
                <a:ext uri="{FF2B5EF4-FFF2-40B4-BE49-F238E27FC236}">
                  <a16:creationId xmlns:a16="http://schemas.microsoft.com/office/drawing/2014/main" id="{8F84005A-B019-4219-AD97-2964E8D527C0}"/>
                </a:ext>
              </a:extLst>
            </p:cNvPr>
            <p:cNvSpPr/>
            <p:nvPr/>
          </p:nvSpPr>
          <p:spPr>
            <a:xfrm>
              <a:off x="4376538" y="5209793"/>
              <a:ext cx="123825" cy="76200"/>
            </a:xfrm>
            <a:custGeom>
              <a:avLst/>
              <a:gdLst>
                <a:gd name="connsiteX0" fmla="*/ 62865 w 123825"/>
                <a:gd name="connsiteY0" fmla="*/ 7144 h 76200"/>
                <a:gd name="connsiteX1" fmla="*/ 7144 w 123825"/>
                <a:gd name="connsiteY1" fmla="*/ 63722 h 76200"/>
                <a:gd name="connsiteX2" fmla="*/ 18288 w 123825"/>
                <a:gd name="connsiteY2" fmla="*/ 74771 h 76200"/>
                <a:gd name="connsiteX3" fmla="*/ 107443 w 123825"/>
                <a:gd name="connsiteY3" fmla="*/ 74771 h 76200"/>
                <a:gd name="connsiteX4" fmla="*/ 118587 w 123825"/>
                <a:gd name="connsiteY4" fmla="*/ 63722 h 76200"/>
                <a:gd name="connsiteX5" fmla="*/ 62865 w 123825"/>
                <a:gd name="connsiteY5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62865" y="7144"/>
                  </a:moveTo>
                  <a:cubicBezTo>
                    <a:pt x="32100" y="7144"/>
                    <a:pt x="7049" y="32957"/>
                    <a:pt x="7144" y="63722"/>
                  </a:cubicBezTo>
                  <a:cubicBezTo>
                    <a:pt x="7144" y="69818"/>
                    <a:pt x="12193" y="74771"/>
                    <a:pt x="18288" y="74771"/>
                  </a:cubicBezTo>
                  <a:lnTo>
                    <a:pt x="107443" y="74771"/>
                  </a:lnTo>
                  <a:cubicBezTo>
                    <a:pt x="113538" y="74771"/>
                    <a:pt x="118587" y="69818"/>
                    <a:pt x="118587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477">
              <a:extLst>
                <a:ext uri="{FF2B5EF4-FFF2-40B4-BE49-F238E27FC236}">
                  <a16:creationId xmlns:a16="http://schemas.microsoft.com/office/drawing/2014/main" id="{FE063293-0B98-4EB9-BBAD-5512EA0B94E8}"/>
                </a:ext>
              </a:extLst>
            </p:cNvPr>
            <p:cNvSpPr/>
            <p:nvPr/>
          </p:nvSpPr>
          <p:spPr>
            <a:xfrm>
              <a:off x="4107647" y="5209793"/>
              <a:ext cx="123825" cy="76200"/>
            </a:xfrm>
            <a:custGeom>
              <a:avLst/>
              <a:gdLst>
                <a:gd name="connsiteX0" fmla="*/ 18288 w 123825"/>
                <a:gd name="connsiteY0" fmla="*/ 74771 h 76200"/>
                <a:gd name="connsiteX1" fmla="*/ 107442 w 123825"/>
                <a:gd name="connsiteY1" fmla="*/ 74771 h 76200"/>
                <a:gd name="connsiteX2" fmla="*/ 118586 w 123825"/>
                <a:gd name="connsiteY2" fmla="*/ 63722 h 76200"/>
                <a:gd name="connsiteX3" fmla="*/ 62865 w 123825"/>
                <a:gd name="connsiteY3" fmla="*/ 7144 h 76200"/>
                <a:gd name="connsiteX4" fmla="*/ 7144 w 123825"/>
                <a:gd name="connsiteY4" fmla="*/ 63722 h 76200"/>
                <a:gd name="connsiteX5" fmla="*/ 18288 w 123825"/>
                <a:gd name="connsiteY5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18288" y="74771"/>
                  </a:moveTo>
                  <a:lnTo>
                    <a:pt x="107442" y="74771"/>
                  </a:lnTo>
                  <a:cubicBezTo>
                    <a:pt x="113538" y="74771"/>
                    <a:pt x="118586" y="69818"/>
                    <a:pt x="118586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ubicBezTo>
                    <a:pt x="32099" y="7144"/>
                    <a:pt x="7049" y="32957"/>
                    <a:pt x="7144" y="63722"/>
                  </a:cubicBezTo>
                  <a:cubicBezTo>
                    <a:pt x="7144" y="69818"/>
                    <a:pt x="12192" y="74771"/>
                    <a:pt x="18288" y="74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478">
              <a:extLst>
                <a:ext uri="{FF2B5EF4-FFF2-40B4-BE49-F238E27FC236}">
                  <a16:creationId xmlns:a16="http://schemas.microsoft.com/office/drawing/2014/main" id="{B6B6BDAD-0094-4C42-97E3-FB7A12B68E7B}"/>
                </a:ext>
              </a:extLst>
            </p:cNvPr>
            <p:cNvSpPr/>
            <p:nvPr/>
          </p:nvSpPr>
          <p:spPr>
            <a:xfrm>
              <a:off x="4398827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479">
              <a:extLst>
                <a:ext uri="{FF2B5EF4-FFF2-40B4-BE49-F238E27FC236}">
                  <a16:creationId xmlns:a16="http://schemas.microsoft.com/office/drawing/2014/main" id="{B2D199A4-B8EE-4782-80CE-04EBB522A59C}"/>
                </a:ext>
              </a:extLst>
            </p:cNvPr>
            <p:cNvSpPr/>
            <p:nvPr/>
          </p:nvSpPr>
          <p:spPr>
            <a:xfrm>
              <a:off x="4129936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7 w 76200"/>
                <a:gd name="connsiteY1" fmla="*/ 7144 h 76200"/>
                <a:gd name="connsiteX2" fmla="*/ 7144 w 76200"/>
                <a:gd name="connsiteY2" fmla="*/ 40577 h 76200"/>
                <a:gd name="connsiteX3" fmla="*/ 40577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8960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480">
              <a:extLst>
                <a:ext uri="{FF2B5EF4-FFF2-40B4-BE49-F238E27FC236}">
                  <a16:creationId xmlns:a16="http://schemas.microsoft.com/office/drawing/2014/main" id="{1CAAC5CA-9534-4EB4-875E-4FEAC9E5F74F}"/>
                </a:ext>
              </a:extLst>
            </p:cNvPr>
            <p:cNvSpPr/>
            <p:nvPr/>
          </p:nvSpPr>
          <p:spPr>
            <a:xfrm>
              <a:off x="4271858" y="5076180"/>
              <a:ext cx="152400" cy="133350"/>
            </a:xfrm>
            <a:custGeom>
              <a:avLst/>
              <a:gdLst>
                <a:gd name="connsiteX0" fmla="*/ 130778 w 152400"/>
                <a:gd name="connsiteY0" fmla="*/ 74083 h 133350"/>
                <a:gd name="connsiteX1" fmla="*/ 140684 w 152400"/>
                <a:gd name="connsiteY1" fmla="*/ 79798 h 133350"/>
                <a:gd name="connsiteX2" fmla="*/ 146399 w 152400"/>
                <a:gd name="connsiteY2" fmla="*/ 79702 h 133350"/>
                <a:gd name="connsiteX3" fmla="*/ 148971 w 152400"/>
                <a:gd name="connsiteY3" fmla="*/ 74654 h 133350"/>
                <a:gd name="connsiteX4" fmla="*/ 144971 w 152400"/>
                <a:gd name="connsiteY4" fmla="*/ 12361 h 133350"/>
                <a:gd name="connsiteX5" fmla="*/ 142208 w 152400"/>
                <a:gd name="connsiteY5" fmla="*/ 7884 h 133350"/>
                <a:gd name="connsiteX6" fmla="*/ 136970 w 152400"/>
                <a:gd name="connsiteY6" fmla="*/ 7693 h 133350"/>
                <a:gd name="connsiteX7" fmla="*/ 81629 w 152400"/>
                <a:gd name="connsiteY7" fmla="*/ 35792 h 133350"/>
                <a:gd name="connsiteX8" fmla="*/ 78581 w 152400"/>
                <a:gd name="connsiteY8" fmla="*/ 40555 h 133350"/>
                <a:gd name="connsiteX9" fmla="*/ 81344 w 152400"/>
                <a:gd name="connsiteY9" fmla="*/ 45508 h 133350"/>
                <a:gd name="connsiteX10" fmla="*/ 92869 w 152400"/>
                <a:gd name="connsiteY10" fmla="*/ 52175 h 133350"/>
                <a:gd name="connsiteX11" fmla="*/ 83725 w 152400"/>
                <a:gd name="connsiteY11" fmla="*/ 62367 h 133350"/>
                <a:gd name="connsiteX12" fmla="*/ 31718 w 152400"/>
                <a:gd name="connsiteY12" fmla="*/ 84370 h 133350"/>
                <a:gd name="connsiteX13" fmla="*/ 13335 w 152400"/>
                <a:gd name="connsiteY13" fmla="*/ 81703 h 133350"/>
                <a:gd name="connsiteX14" fmla="*/ 11239 w 152400"/>
                <a:gd name="connsiteY14" fmla="*/ 113707 h 133350"/>
                <a:gd name="connsiteX15" fmla="*/ 7144 w 152400"/>
                <a:gd name="connsiteY15" fmla="*/ 126470 h 133350"/>
                <a:gd name="connsiteX16" fmla="*/ 32195 w 152400"/>
                <a:gd name="connsiteY16" fmla="*/ 129518 h 133350"/>
                <a:gd name="connsiteX17" fmla="*/ 124778 w 152400"/>
                <a:gd name="connsiteY17" fmla="*/ 82369 h 133350"/>
                <a:gd name="connsiteX18" fmla="*/ 130778 w 152400"/>
                <a:gd name="connsiteY18" fmla="*/ 7408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00" h="133350">
                  <a:moveTo>
                    <a:pt x="130778" y="74083"/>
                  </a:moveTo>
                  <a:lnTo>
                    <a:pt x="140684" y="79798"/>
                  </a:lnTo>
                  <a:cubicBezTo>
                    <a:pt x="142494" y="80846"/>
                    <a:pt x="144685" y="80750"/>
                    <a:pt x="146399" y="79702"/>
                  </a:cubicBezTo>
                  <a:cubicBezTo>
                    <a:pt x="148114" y="78655"/>
                    <a:pt x="149162" y="76655"/>
                    <a:pt x="148971" y="74654"/>
                  </a:cubicBezTo>
                  <a:lnTo>
                    <a:pt x="144971" y="12361"/>
                  </a:lnTo>
                  <a:cubicBezTo>
                    <a:pt x="144875" y="10551"/>
                    <a:pt x="143828" y="8836"/>
                    <a:pt x="142208" y="7884"/>
                  </a:cubicBezTo>
                  <a:cubicBezTo>
                    <a:pt x="140589" y="6931"/>
                    <a:pt x="138684" y="6931"/>
                    <a:pt x="136970" y="7693"/>
                  </a:cubicBezTo>
                  <a:lnTo>
                    <a:pt x="81629" y="35792"/>
                  </a:lnTo>
                  <a:cubicBezTo>
                    <a:pt x="79820" y="36745"/>
                    <a:pt x="78581" y="38555"/>
                    <a:pt x="78581" y="40555"/>
                  </a:cubicBezTo>
                  <a:cubicBezTo>
                    <a:pt x="78486" y="42555"/>
                    <a:pt x="79629" y="44555"/>
                    <a:pt x="81344" y="45508"/>
                  </a:cubicBezTo>
                  <a:lnTo>
                    <a:pt x="92869" y="52175"/>
                  </a:lnTo>
                  <a:lnTo>
                    <a:pt x="83725" y="62367"/>
                  </a:lnTo>
                  <a:cubicBezTo>
                    <a:pt x="71247" y="76369"/>
                    <a:pt x="51340" y="84370"/>
                    <a:pt x="31718" y="84370"/>
                  </a:cubicBezTo>
                  <a:cubicBezTo>
                    <a:pt x="25432" y="84370"/>
                    <a:pt x="19241" y="83322"/>
                    <a:pt x="13335" y="81703"/>
                  </a:cubicBezTo>
                  <a:lnTo>
                    <a:pt x="11239" y="113707"/>
                  </a:lnTo>
                  <a:cubicBezTo>
                    <a:pt x="10954" y="118374"/>
                    <a:pt x="9525" y="122660"/>
                    <a:pt x="7144" y="126470"/>
                  </a:cubicBezTo>
                  <a:cubicBezTo>
                    <a:pt x="15335" y="128375"/>
                    <a:pt x="23717" y="129518"/>
                    <a:pt x="32195" y="129518"/>
                  </a:cubicBezTo>
                  <a:cubicBezTo>
                    <a:pt x="68294" y="129518"/>
                    <a:pt x="103822" y="111897"/>
                    <a:pt x="124778" y="82369"/>
                  </a:cubicBezTo>
                  <a:lnTo>
                    <a:pt x="130778" y="7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481">
              <a:extLst>
                <a:ext uri="{FF2B5EF4-FFF2-40B4-BE49-F238E27FC236}">
                  <a16:creationId xmlns:a16="http://schemas.microsoft.com/office/drawing/2014/main" id="{452C5991-A458-411A-86B1-CD6D53237521}"/>
                </a:ext>
              </a:extLst>
            </p:cNvPr>
            <p:cNvSpPr/>
            <p:nvPr/>
          </p:nvSpPr>
          <p:spPr>
            <a:xfrm>
              <a:off x="4107647" y="4963953"/>
              <a:ext cx="161925" cy="257175"/>
            </a:xfrm>
            <a:custGeom>
              <a:avLst/>
              <a:gdLst>
                <a:gd name="connsiteX0" fmla="*/ 157258 w 161925"/>
                <a:gd name="connsiteY0" fmla="*/ 163163 h 257175"/>
                <a:gd name="connsiteX1" fmla="*/ 156020 w 161925"/>
                <a:gd name="connsiteY1" fmla="*/ 159163 h 257175"/>
                <a:gd name="connsiteX2" fmla="*/ 148971 w 161925"/>
                <a:gd name="connsiteY2" fmla="*/ 157925 h 257175"/>
                <a:gd name="connsiteX3" fmla="*/ 137446 w 161925"/>
                <a:gd name="connsiteY3" fmla="*/ 164592 h 257175"/>
                <a:gd name="connsiteX4" fmla="*/ 133160 w 161925"/>
                <a:gd name="connsiteY4" fmla="*/ 151638 h 257175"/>
                <a:gd name="connsiteX5" fmla="*/ 129731 w 161925"/>
                <a:gd name="connsiteY5" fmla="*/ 129730 h 257175"/>
                <a:gd name="connsiteX6" fmla="*/ 150686 w 161925"/>
                <a:gd name="connsiteY6" fmla="*/ 81344 h 257175"/>
                <a:gd name="connsiteX7" fmla="*/ 124301 w 161925"/>
                <a:gd name="connsiteY7" fmla="*/ 63722 h 257175"/>
                <a:gd name="connsiteX8" fmla="*/ 118396 w 161925"/>
                <a:gd name="connsiteY8" fmla="*/ 58388 h 257175"/>
                <a:gd name="connsiteX9" fmla="*/ 62865 w 161925"/>
                <a:gd name="connsiteY9" fmla="*/ 7144 h 257175"/>
                <a:gd name="connsiteX10" fmla="*/ 7144 w 161925"/>
                <a:gd name="connsiteY10" fmla="*/ 62960 h 257175"/>
                <a:gd name="connsiteX11" fmla="*/ 18288 w 161925"/>
                <a:gd name="connsiteY11" fmla="*/ 74009 h 257175"/>
                <a:gd name="connsiteX12" fmla="*/ 100299 w 161925"/>
                <a:gd name="connsiteY12" fmla="*/ 74009 h 257175"/>
                <a:gd name="connsiteX13" fmla="*/ 85154 w 161925"/>
                <a:gd name="connsiteY13" fmla="*/ 129730 h 257175"/>
                <a:gd name="connsiteX14" fmla="*/ 95441 w 161925"/>
                <a:gd name="connsiteY14" fmla="*/ 177165 h 257175"/>
                <a:gd name="connsiteX15" fmla="*/ 99727 w 161925"/>
                <a:gd name="connsiteY15" fmla="*/ 186404 h 257175"/>
                <a:gd name="connsiteX16" fmla="*/ 89821 w 161925"/>
                <a:gd name="connsiteY16" fmla="*/ 192119 h 257175"/>
                <a:gd name="connsiteX17" fmla="*/ 87059 w 161925"/>
                <a:gd name="connsiteY17" fmla="*/ 196501 h 257175"/>
                <a:gd name="connsiteX18" fmla="*/ 60198 w 161925"/>
                <a:gd name="connsiteY18" fmla="*/ 186309 h 257175"/>
                <a:gd name="connsiteX19" fmla="*/ 29623 w 161925"/>
                <a:gd name="connsiteY19" fmla="*/ 216599 h 257175"/>
                <a:gd name="connsiteX20" fmla="*/ 64580 w 161925"/>
                <a:gd name="connsiteY20" fmla="*/ 253079 h 257175"/>
                <a:gd name="connsiteX21" fmla="*/ 96298 w 161925"/>
                <a:gd name="connsiteY21" fmla="*/ 220980 h 257175"/>
                <a:gd name="connsiteX22" fmla="*/ 91726 w 161925"/>
                <a:gd name="connsiteY22" fmla="*/ 202883 h 257175"/>
                <a:gd name="connsiteX23" fmla="*/ 145352 w 161925"/>
                <a:gd name="connsiteY23" fmla="*/ 229457 h 257175"/>
                <a:gd name="connsiteX24" fmla="*/ 150591 w 161925"/>
                <a:gd name="connsiteY24" fmla="*/ 229267 h 257175"/>
                <a:gd name="connsiteX25" fmla="*/ 153353 w 161925"/>
                <a:gd name="connsiteY25" fmla="*/ 224790 h 257175"/>
                <a:gd name="connsiteX26" fmla="*/ 157258 w 161925"/>
                <a:gd name="connsiteY26" fmla="*/ 16316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1925" h="257175">
                  <a:moveTo>
                    <a:pt x="157258" y="163163"/>
                  </a:moveTo>
                  <a:cubicBezTo>
                    <a:pt x="157353" y="161735"/>
                    <a:pt x="156972" y="160211"/>
                    <a:pt x="156020" y="159163"/>
                  </a:cubicBezTo>
                  <a:cubicBezTo>
                    <a:pt x="154210" y="157067"/>
                    <a:pt x="151257" y="156591"/>
                    <a:pt x="148971" y="157925"/>
                  </a:cubicBezTo>
                  <a:lnTo>
                    <a:pt x="137446" y="164592"/>
                  </a:lnTo>
                  <a:lnTo>
                    <a:pt x="133160" y="151638"/>
                  </a:lnTo>
                  <a:cubicBezTo>
                    <a:pt x="130874" y="144780"/>
                    <a:pt x="129731" y="136970"/>
                    <a:pt x="129731" y="129730"/>
                  </a:cubicBezTo>
                  <a:cubicBezTo>
                    <a:pt x="129731" y="110966"/>
                    <a:pt x="137636" y="93726"/>
                    <a:pt x="150686" y="81344"/>
                  </a:cubicBezTo>
                  <a:lnTo>
                    <a:pt x="124301" y="63722"/>
                  </a:lnTo>
                  <a:cubicBezTo>
                    <a:pt x="122016" y="62198"/>
                    <a:pt x="120110" y="60388"/>
                    <a:pt x="118396" y="58388"/>
                  </a:cubicBezTo>
                  <a:cubicBezTo>
                    <a:pt x="116110" y="29718"/>
                    <a:pt x="92107" y="7144"/>
                    <a:pt x="62865" y="7144"/>
                  </a:cubicBezTo>
                  <a:cubicBezTo>
                    <a:pt x="32099" y="7144"/>
                    <a:pt x="7049" y="32195"/>
                    <a:pt x="7144" y="62960"/>
                  </a:cubicBezTo>
                  <a:cubicBezTo>
                    <a:pt x="7144" y="69056"/>
                    <a:pt x="12192" y="74009"/>
                    <a:pt x="18288" y="74009"/>
                  </a:cubicBezTo>
                  <a:lnTo>
                    <a:pt x="100299" y="74009"/>
                  </a:lnTo>
                  <a:cubicBezTo>
                    <a:pt x="90583" y="90678"/>
                    <a:pt x="85154" y="109919"/>
                    <a:pt x="85154" y="129730"/>
                  </a:cubicBezTo>
                  <a:cubicBezTo>
                    <a:pt x="85154" y="145733"/>
                    <a:pt x="88678" y="162687"/>
                    <a:pt x="95441" y="177165"/>
                  </a:cubicBezTo>
                  <a:lnTo>
                    <a:pt x="99727" y="186404"/>
                  </a:lnTo>
                  <a:lnTo>
                    <a:pt x="89821" y="192119"/>
                  </a:lnTo>
                  <a:cubicBezTo>
                    <a:pt x="88202" y="193072"/>
                    <a:pt x="87249" y="194691"/>
                    <a:pt x="87059" y="196501"/>
                  </a:cubicBezTo>
                  <a:cubicBezTo>
                    <a:pt x="80391" y="189547"/>
                    <a:pt x="70771" y="185452"/>
                    <a:pt x="60198" y="186309"/>
                  </a:cubicBezTo>
                  <a:cubicBezTo>
                    <a:pt x="44101" y="187643"/>
                    <a:pt x="31052" y="200501"/>
                    <a:pt x="29623" y="216599"/>
                  </a:cubicBezTo>
                  <a:cubicBezTo>
                    <a:pt x="27813" y="236982"/>
                    <a:pt x="44387" y="254032"/>
                    <a:pt x="64580" y="253079"/>
                  </a:cubicBezTo>
                  <a:cubicBezTo>
                    <a:pt x="81725" y="252222"/>
                    <a:pt x="95631" y="238125"/>
                    <a:pt x="96298" y="220980"/>
                  </a:cubicBezTo>
                  <a:cubicBezTo>
                    <a:pt x="96584" y="214313"/>
                    <a:pt x="94869" y="208121"/>
                    <a:pt x="91726" y="202883"/>
                  </a:cubicBezTo>
                  <a:lnTo>
                    <a:pt x="145352" y="229457"/>
                  </a:lnTo>
                  <a:cubicBezTo>
                    <a:pt x="146971" y="230314"/>
                    <a:pt x="148971" y="230219"/>
                    <a:pt x="150591" y="229267"/>
                  </a:cubicBezTo>
                  <a:cubicBezTo>
                    <a:pt x="152210" y="228314"/>
                    <a:pt x="153257" y="226695"/>
                    <a:pt x="153353" y="224790"/>
                  </a:cubicBezTo>
                  <a:lnTo>
                    <a:pt x="157258" y="163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482">
              <a:extLst>
                <a:ext uri="{FF2B5EF4-FFF2-40B4-BE49-F238E27FC236}">
                  <a16:creationId xmlns:a16="http://schemas.microsoft.com/office/drawing/2014/main" id="{675954A5-6909-475B-B7C8-B7F27A138E2B}"/>
                </a:ext>
              </a:extLst>
            </p:cNvPr>
            <p:cNvSpPr/>
            <p:nvPr/>
          </p:nvSpPr>
          <p:spPr>
            <a:xfrm>
              <a:off x="4235079" y="4957499"/>
              <a:ext cx="266700" cy="123825"/>
            </a:xfrm>
            <a:custGeom>
              <a:avLst/>
              <a:gdLst>
                <a:gd name="connsiteX0" fmla="*/ 9538 w 266700"/>
                <a:gd name="connsiteY0" fmla="*/ 51507 h 123825"/>
                <a:gd name="connsiteX1" fmla="*/ 60877 w 266700"/>
                <a:gd name="connsiteY1" fmla="*/ 85702 h 123825"/>
                <a:gd name="connsiteX2" fmla="*/ 67926 w 266700"/>
                <a:gd name="connsiteY2" fmla="*/ 84940 h 123825"/>
                <a:gd name="connsiteX3" fmla="*/ 69450 w 266700"/>
                <a:gd name="connsiteY3" fmla="*/ 80940 h 123825"/>
                <a:gd name="connsiteX4" fmla="*/ 69450 w 266700"/>
                <a:gd name="connsiteY4" fmla="*/ 67795 h 123825"/>
                <a:gd name="connsiteX5" fmla="*/ 82785 w 266700"/>
                <a:gd name="connsiteY5" fmla="*/ 70557 h 123825"/>
                <a:gd name="connsiteX6" fmla="*/ 135744 w 266700"/>
                <a:gd name="connsiteY6" fmla="*/ 120564 h 123825"/>
                <a:gd name="connsiteX7" fmla="*/ 164224 w 266700"/>
                <a:gd name="connsiteY7" fmla="*/ 106467 h 123825"/>
                <a:gd name="connsiteX8" fmla="*/ 176606 w 266700"/>
                <a:gd name="connsiteY8" fmla="*/ 103609 h 123825"/>
                <a:gd name="connsiteX9" fmla="*/ 177559 w 266700"/>
                <a:gd name="connsiteY9" fmla="*/ 103704 h 123825"/>
                <a:gd name="connsiteX10" fmla="*/ 167367 w 266700"/>
                <a:gd name="connsiteY10" fmla="*/ 80368 h 123825"/>
                <a:gd name="connsiteX11" fmla="*/ 249282 w 266700"/>
                <a:gd name="connsiteY11" fmla="*/ 80368 h 123825"/>
                <a:gd name="connsiteX12" fmla="*/ 260426 w 266700"/>
                <a:gd name="connsiteY12" fmla="*/ 69319 h 123825"/>
                <a:gd name="connsiteX13" fmla="*/ 204705 w 266700"/>
                <a:gd name="connsiteY13" fmla="*/ 13503 h 123825"/>
                <a:gd name="connsiteX14" fmla="*/ 150127 w 266700"/>
                <a:gd name="connsiteY14" fmla="*/ 57889 h 123825"/>
                <a:gd name="connsiteX15" fmla="*/ 79642 w 266700"/>
                <a:gd name="connsiteY15" fmla="*/ 25123 h 123825"/>
                <a:gd name="connsiteX16" fmla="*/ 69545 w 266700"/>
                <a:gd name="connsiteY16" fmla="*/ 24171 h 123825"/>
                <a:gd name="connsiteX17" fmla="*/ 69545 w 266700"/>
                <a:gd name="connsiteY17" fmla="*/ 12836 h 123825"/>
                <a:gd name="connsiteX18" fmla="*/ 68021 w 266700"/>
                <a:gd name="connsiteY18" fmla="*/ 8835 h 123825"/>
                <a:gd name="connsiteX19" fmla="*/ 60973 w 266700"/>
                <a:gd name="connsiteY19" fmla="*/ 8073 h 123825"/>
                <a:gd name="connsiteX20" fmla="*/ 9728 w 266700"/>
                <a:gd name="connsiteY20" fmla="*/ 42173 h 123825"/>
                <a:gd name="connsiteX21" fmla="*/ 7633 w 266700"/>
                <a:gd name="connsiteY21" fmla="*/ 44649 h 123825"/>
                <a:gd name="connsiteX22" fmla="*/ 9538 w 266700"/>
                <a:gd name="connsiteY22" fmla="*/ 5150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6700" h="123825">
                  <a:moveTo>
                    <a:pt x="9538" y="51507"/>
                  </a:moveTo>
                  <a:lnTo>
                    <a:pt x="60877" y="85702"/>
                  </a:lnTo>
                  <a:cubicBezTo>
                    <a:pt x="63068" y="87131"/>
                    <a:pt x="66021" y="86940"/>
                    <a:pt x="67926" y="84940"/>
                  </a:cubicBezTo>
                  <a:cubicBezTo>
                    <a:pt x="68974" y="83892"/>
                    <a:pt x="69450" y="82464"/>
                    <a:pt x="69450" y="80940"/>
                  </a:cubicBezTo>
                  <a:lnTo>
                    <a:pt x="69450" y="67795"/>
                  </a:lnTo>
                  <a:lnTo>
                    <a:pt x="82785" y="70557"/>
                  </a:lnTo>
                  <a:cubicBezTo>
                    <a:pt x="108598" y="75796"/>
                    <a:pt x="129743" y="95799"/>
                    <a:pt x="135744" y="120564"/>
                  </a:cubicBezTo>
                  <a:lnTo>
                    <a:pt x="164224" y="106467"/>
                  </a:lnTo>
                  <a:cubicBezTo>
                    <a:pt x="168034" y="104562"/>
                    <a:pt x="172320" y="103609"/>
                    <a:pt x="176606" y="103609"/>
                  </a:cubicBezTo>
                  <a:cubicBezTo>
                    <a:pt x="176987" y="103609"/>
                    <a:pt x="177273" y="103704"/>
                    <a:pt x="177559" y="103704"/>
                  </a:cubicBezTo>
                  <a:cubicBezTo>
                    <a:pt x="175082" y="95513"/>
                    <a:pt x="171558" y="87702"/>
                    <a:pt x="167367" y="80368"/>
                  </a:cubicBezTo>
                  <a:lnTo>
                    <a:pt x="249282" y="80368"/>
                  </a:lnTo>
                  <a:cubicBezTo>
                    <a:pt x="255378" y="80368"/>
                    <a:pt x="260426" y="75415"/>
                    <a:pt x="260426" y="69319"/>
                  </a:cubicBezTo>
                  <a:cubicBezTo>
                    <a:pt x="260521" y="38553"/>
                    <a:pt x="235471" y="13503"/>
                    <a:pt x="204705" y="13503"/>
                  </a:cubicBezTo>
                  <a:cubicBezTo>
                    <a:pt x="177844" y="13503"/>
                    <a:pt x="155461" y="32553"/>
                    <a:pt x="150127" y="57889"/>
                  </a:cubicBezTo>
                  <a:cubicBezTo>
                    <a:pt x="132125" y="39697"/>
                    <a:pt x="106407" y="27600"/>
                    <a:pt x="79642" y="25123"/>
                  </a:cubicBezTo>
                  <a:lnTo>
                    <a:pt x="69545" y="24171"/>
                  </a:lnTo>
                  <a:lnTo>
                    <a:pt x="69545" y="12836"/>
                  </a:lnTo>
                  <a:cubicBezTo>
                    <a:pt x="69545" y="11407"/>
                    <a:pt x="69069" y="9883"/>
                    <a:pt x="68021" y="8835"/>
                  </a:cubicBezTo>
                  <a:cubicBezTo>
                    <a:pt x="66116" y="6835"/>
                    <a:pt x="63068" y="6645"/>
                    <a:pt x="60973" y="8073"/>
                  </a:cubicBezTo>
                  <a:lnTo>
                    <a:pt x="9728" y="42173"/>
                  </a:lnTo>
                  <a:cubicBezTo>
                    <a:pt x="8776" y="42744"/>
                    <a:pt x="8014" y="43602"/>
                    <a:pt x="7633" y="44649"/>
                  </a:cubicBezTo>
                  <a:cubicBezTo>
                    <a:pt x="6490" y="47316"/>
                    <a:pt x="7442" y="50079"/>
                    <a:pt x="9538" y="515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557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383532" y="290608"/>
            <a:ext cx="2152490" cy="1100042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평가 및 후기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278584" y="2113599"/>
            <a:ext cx="5429694" cy="3663314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ko-KR" altLang="en-US" dirty="0" smtClean="0">
                <a:latin typeface="맑은 고딕" charset="0"/>
                <a:ea typeface="맑은 고딕" charset="0"/>
              </a:rPr>
              <a:t>이미영</a:t>
            </a:r>
            <a:r>
              <a:rPr lang="en-US" altLang="ko-KR" dirty="0" smtClean="0">
                <a:latin typeface="맑은 고딕" charset="0"/>
                <a:ea typeface="맑은 고딕" charset="0"/>
              </a:rPr>
              <a:t>: </a:t>
            </a:r>
            <a:r>
              <a:rPr lang="ko-KR" altLang="en-US" dirty="0">
                <a:latin typeface="맑은 고딕" charset="0"/>
                <a:ea typeface="맑은 고딕" charset="0"/>
              </a:rPr>
              <a:t>두번째로 팀 포트폴리오 작업을 진행 하였는데 첫번째로 혼자 작업 했던 포트폴리오 보다 시간도 단축되고 수월하게 작업이 진행 되었던 것 같습니다</a:t>
            </a:r>
            <a:r>
              <a:rPr lang="en-US" altLang="ko-KR" dirty="0">
                <a:latin typeface="맑은 고딕" charset="0"/>
                <a:ea typeface="맑은 고딕" charset="0"/>
              </a:rPr>
              <a:t>. </a:t>
            </a:r>
            <a:r>
              <a:rPr lang="ko-KR" altLang="en-US" dirty="0">
                <a:latin typeface="맑은 고딕" charset="0"/>
                <a:ea typeface="맑은 고딕" charset="0"/>
              </a:rPr>
              <a:t>팀원들과 의견을 주고 받고 서로의 페이지를 보며 피드백을 공유하면서 작업 했던 시간이 굉장히 뿌듯하고 의미 있는 시간이었습니다</a:t>
            </a:r>
            <a:r>
              <a:rPr lang="en-US" altLang="ko-KR" dirty="0">
                <a:latin typeface="맑은 고딕" charset="0"/>
                <a:ea typeface="맑은 고딕" charset="0"/>
              </a:rPr>
              <a:t>. </a:t>
            </a:r>
            <a:r>
              <a:rPr lang="ko-KR" altLang="en-US" dirty="0">
                <a:latin typeface="맑은 고딕" charset="0"/>
                <a:ea typeface="맑은 고딕" charset="0"/>
              </a:rPr>
              <a:t>좋은 팀원들을 만나 두번째 포트폴리오를 잘 마무리 지을 수 있어 뜻 깊은 시간이었습니다</a:t>
            </a:r>
            <a:r>
              <a:rPr lang="en-US" altLang="ko-KR" dirty="0">
                <a:latin typeface="맑은 고딕" charset="0"/>
                <a:ea typeface="맑은 고딕" charset="0"/>
              </a:rPr>
              <a:t>.</a:t>
            </a:r>
            <a:endParaRPr lang="ko-KR" altLang="en-US" dirty="0">
              <a:latin typeface="맑은 고딕" charset="0"/>
              <a:ea typeface="맑은 고딕" charset="0"/>
            </a:endParaRPr>
          </a:p>
          <a:p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6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5933136" y="2113599"/>
            <a:ext cx="5991225" cy="3587113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신소영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벌써 이렇게 한 작품을 또 마무리하게 되었다니 감회가 새로웠습니다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저번에 만든 쇼핑몰에 비해 빨리 제작한 이유는 팀 과제로 제작하였기 때문이었기라도 하지만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그래도 두번째 라고 실력이 향상되고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내가 쓴  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바로 먹히는 것을 보면서 한 층 더 성장했다고 느끼고 있습니다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이번 조별 과제의 가장 큰 성과는 서로서로가 각자의 임무에 충실히 다한 것 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팀워크가 잘 맞는 조원들과 신나게 작업할 수 있어서 좋았던 것 같습니다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그리고 앞으로의 과제들도 물론 더 열심히 다해야겠습니다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CD901D1-B201-4CEA-A8A1-DDB69722AD33}"/>
              </a:ext>
            </a:extLst>
          </p:cNvPr>
          <p:cNvGrpSpPr/>
          <p:nvPr/>
        </p:nvGrpSpPr>
        <p:grpSpPr>
          <a:xfrm>
            <a:off x="2793197" y="646128"/>
            <a:ext cx="394132" cy="389001"/>
            <a:chOff x="4107647" y="4896992"/>
            <a:chExt cx="394132" cy="389001"/>
          </a:xfrm>
          <a:solidFill>
            <a:schemeClr val="bg1"/>
          </a:solidFill>
        </p:grpSpPr>
        <p:sp>
          <p:nvSpPr>
            <p:cNvPr id="8" name="자유형: 도형 475">
              <a:extLst>
                <a:ext uri="{FF2B5EF4-FFF2-40B4-BE49-F238E27FC236}">
                  <a16:creationId xmlns:a16="http://schemas.microsoft.com/office/drawing/2014/main" id="{A80947FE-132B-42ED-B03B-2E67F744106C}"/>
                </a:ext>
              </a:extLst>
            </p:cNvPr>
            <p:cNvSpPr/>
            <p:nvPr/>
          </p:nvSpPr>
          <p:spPr>
            <a:xfrm>
              <a:off x="4398827" y="5142928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476">
              <a:extLst>
                <a:ext uri="{FF2B5EF4-FFF2-40B4-BE49-F238E27FC236}">
                  <a16:creationId xmlns:a16="http://schemas.microsoft.com/office/drawing/2014/main" id="{8F84005A-B019-4219-AD97-2964E8D527C0}"/>
                </a:ext>
              </a:extLst>
            </p:cNvPr>
            <p:cNvSpPr/>
            <p:nvPr/>
          </p:nvSpPr>
          <p:spPr>
            <a:xfrm>
              <a:off x="4376538" y="5209793"/>
              <a:ext cx="123825" cy="76200"/>
            </a:xfrm>
            <a:custGeom>
              <a:avLst/>
              <a:gdLst>
                <a:gd name="connsiteX0" fmla="*/ 62865 w 123825"/>
                <a:gd name="connsiteY0" fmla="*/ 7144 h 76200"/>
                <a:gd name="connsiteX1" fmla="*/ 7144 w 123825"/>
                <a:gd name="connsiteY1" fmla="*/ 63722 h 76200"/>
                <a:gd name="connsiteX2" fmla="*/ 18288 w 123825"/>
                <a:gd name="connsiteY2" fmla="*/ 74771 h 76200"/>
                <a:gd name="connsiteX3" fmla="*/ 107443 w 123825"/>
                <a:gd name="connsiteY3" fmla="*/ 74771 h 76200"/>
                <a:gd name="connsiteX4" fmla="*/ 118587 w 123825"/>
                <a:gd name="connsiteY4" fmla="*/ 63722 h 76200"/>
                <a:gd name="connsiteX5" fmla="*/ 62865 w 123825"/>
                <a:gd name="connsiteY5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62865" y="7144"/>
                  </a:moveTo>
                  <a:cubicBezTo>
                    <a:pt x="32100" y="7144"/>
                    <a:pt x="7049" y="32957"/>
                    <a:pt x="7144" y="63722"/>
                  </a:cubicBezTo>
                  <a:cubicBezTo>
                    <a:pt x="7144" y="69818"/>
                    <a:pt x="12193" y="74771"/>
                    <a:pt x="18288" y="74771"/>
                  </a:cubicBezTo>
                  <a:lnTo>
                    <a:pt x="107443" y="74771"/>
                  </a:lnTo>
                  <a:cubicBezTo>
                    <a:pt x="113538" y="74771"/>
                    <a:pt x="118587" y="69818"/>
                    <a:pt x="118587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477">
              <a:extLst>
                <a:ext uri="{FF2B5EF4-FFF2-40B4-BE49-F238E27FC236}">
                  <a16:creationId xmlns:a16="http://schemas.microsoft.com/office/drawing/2014/main" id="{FE063293-0B98-4EB9-BBAD-5512EA0B94E8}"/>
                </a:ext>
              </a:extLst>
            </p:cNvPr>
            <p:cNvSpPr/>
            <p:nvPr/>
          </p:nvSpPr>
          <p:spPr>
            <a:xfrm>
              <a:off x="4107647" y="5209793"/>
              <a:ext cx="123825" cy="76200"/>
            </a:xfrm>
            <a:custGeom>
              <a:avLst/>
              <a:gdLst>
                <a:gd name="connsiteX0" fmla="*/ 18288 w 123825"/>
                <a:gd name="connsiteY0" fmla="*/ 74771 h 76200"/>
                <a:gd name="connsiteX1" fmla="*/ 107442 w 123825"/>
                <a:gd name="connsiteY1" fmla="*/ 74771 h 76200"/>
                <a:gd name="connsiteX2" fmla="*/ 118586 w 123825"/>
                <a:gd name="connsiteY2" fmla="*/ 63722 h 76200"/>
                <a:gd name="connsiteX3" fmla="*/ 62865 w 123825"/>
                <a:gd name="connsiteY3" fmla="*/ 7144 h 76200"/>
                <a:gd name="connsiteX4" fmla="*/ 7144 w 123825"/>
                <a:gd name="connsiteY4" fmla="*/ 63722 h 76200"/>
                <a:gd name="connsiteX5" fmla="*/ 18288 w 123825"/>
                <a:gd name="connsiteY5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18288" y="74771"/>
                  </a:moveTo>
                  <a:lnTo>
                    <a:pt x="107442" y="74771"/>
                  </a:lnTo>
                  <a:cubicBezTo>
                    <a:pt x="113538" y="74771"/>
                    <a:pt x="118586" y="69818"/>
                    <a:pt x="118586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ubicBezTo>
                    <a:pt x="32099" y="7144"/>
                    <a:pt x="7049" y="32957"/>
                    <a:pt x="7144" y="63722"/>
                  </a:cubicBezTo>
                  <a:cubicBezTo>
                    <a:pt x="7144" y="69818"/>
                    <a:pt x="12192" y="74771"/>
                    <a:pt x="18288" y="74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478">
              <a:extLst>
                <a:ext uri="{FF2B5EF4-FFF2-40B4-BE49-F238E27FC236}">
                  <a16:creationId xmlns:a16="http://schemas.microsoft.com/office/drawing/2014/main" id="{B6B6BDAD-0094-4C42-97E3-FB7A12B68E7B}"/>
                </a:ext>
              </a:extLst>
            </p:cNvPr>
            <p:cNvSpPr/>
            <p:nvPr/>
          </p:nvSpPr>
          <p:spPr>
            <a:xfrm>
              <a:off x="4398827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479">
              <a:extLst>
                <a:ext uri="{FF2B5EF4-FFF2-40B4-BE49-F238E27FC236}">
                  <a16:creationId xmlns:a16="http://schemas.microsoft.com/office/drawing/2014/main" id="{B2D199A4-B8EE-4782-80CE-04EBB522A59C}"/>
                </a:ext>
              </a:extLst>
            </p:cNvPr>
            <p:cNvSpPr/>
            <p:nvPr/>
          </p:nvSpPr>
          <p:spPr>
            <a:xfrm>
              <a:off x="4129936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7 w 76200"/>
                <a:gd name="connsiteY1" fmla="*/ 7144 h 76200"/>
                <a:gd name="connsiteX2" fmla="*/ 7144 w 76200"/>
                <a:gd name="connsiteY2" fmla="*/ 40577 h 76200"/>
                <a:gd name="connsiteX3" fmla="*/ 40577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8960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480">
              <a:extLst>
                <a:ext uri="{FF2B5EF4-FFF2-40B4-BE49-F238E27FC236}">
                  <a16:creationId xmlns:a16="http://schemas.microsoft.com/office/drawing/2014/main" id="{1CAAC5CA-9534-4EB4-875E-4FEAC9E5F74F}"/>
                </a:ext>
              </a:extLst>
            </p:cNvPr>
            <p:cNvSpPr/>
            <p:nvPr/>
          </p:nvSpPr>
          <p:spPr>
            <a:xfrm>
              <a:off x="4271858" y="5076180"/>
              <a:ext cx="152400" cy="133350"/>
            </a:xfrm>
            <a:custGeom>
              <a:avLst/>
              <a:gdLst>
                <a:gd name="connsiteX0" fmla="*/ 130778 w 152400"/>
                <a:gd name="connsiteY0" fmla="*/ 74083 h 133350"/>
                <a:gd name="connsiteX1" fmla="*/ 140684 w 152400"/>
                <a:gd name="connsiteY1" fmla="*/ 79798 h 133350"/>
                <a:gd name="connsiteX2" fmla="*/ 146399 w 152400"/>
                <a:gd name="connsiteY2" fmla="*/ 79702 h 133350"/>
                <a:gd name="connsiteX3" fmla="*/ 148971 w 152400"/>
                <a:gd name="connsiteY3" fmla="*/ 74654 h 133350"/>
                <a:gd name="connsiteX4" fmla="*/ 144971 w 152400"/>
                <a:gd name="connsiteY4" fmla="*/ 12361 h 133350"/>
                <a:gd name="connsiteX5" fmla="*/ 142208 w 152400"/>
                <a:gd name="connsiteY5" fmla="*/ 7884 h 133350"/>
                <a:gd name="connsiteX6" fmla="*/ 136970 w 152400"/>
                <a:gd name="connsiteY6" fmla="*/ 7693 h 133350"/>
                <a:gd name="connsiteX7" fmla="*/ 81629 w 152400"/>
                <a:gd name="connsiteY7" fmla="*/ 35792 h 133350"/>
                <a:gd name="connsiteX8" fmla="*/ 78581 w 152400"/>
                <a:gd name="connsiteY8" fmla="*/ 40555 h 133350"/>
                <a:gd name="connsiteX9" fmla="*/ 81344 w 152400"/>
                <a:gd name="connsiteY9" fmla="*/ 45508 h 133350"/>
                <a:gd name="connsiteX10" fmla="*/ 92869 w 152400"/>
                <a:gd name="connsiteY10" fmla="*/ 52175 h 133350"/>
                <a:gd name="connsiteX11" fmla="*/ 83725 w 152400"/>
                <a:gd name="connsiteY11" fmla="*/ 62367 h 133350"/>
                <a:gd name="connsiteX12" fmla="*/ 31718 w 152400"/>
                <a:gd name="connsiteY12" fmla="*/ 84370 h 133350"/>
                <a:gd name="connsiteX13" fmla="*/ 13335 w 152400"/>
                <a:gd name="connsiteY13" fmla="*/ 81703 h 133350"/>
                <a:gd name="connsiteX14" fmla="*/ 11239 w 152400"/>
                <a:gd name="connsiteY14" fmla="*/ 113707 h 133350"/>
                <a:gd name="connsiteX15" fmla="*/ 7144 w 152400"/>
                <a:gd name="connsiteY15" fmla="*/ 126470 h 133350"/>
                <a:gd name="connsiteX16" fmla="*/ 32195 w 152400"/>
                <a:gd name="connsiteY16" fmla="*/ 129518 h 133350"/>
                <a:gd name="connsiteX17" fmla="*/ 124778 w 152400"/>
                <a:gd name="connsiteY17" fmla="*/ 82369 h 133350"/>
                <a:gd name="connsiteX18" fmla="*/ 130778 w 152400"/>
                <a:gd name="connsiteY18" fmla="*/ 7408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00" h="133350">
                  <a:moveTo>
                    <a:pt x="130778" y="74083"/>
                  </a:moveTo>
                  <a:lnTo>
                    <a:pt x="140684" y="79798"/>
                  </a:lnTo>
                  <a:cubicBezTo>
                    <a:pt x="142494" y="80846"/>
                    <a:pt x="144685" y="80750"/>
                    <a:pt x="146399" y="79702"/>
                  </a:cubicBezTo>
                  <a:cubicBezTo>
                    <a:pt x="148114" y="78655"/>
                    <a:pt x="149162" y="76655"/>
                    <a:pt x="148971" y="74654"/>
                  </a:cubicBezTo>
                  <a:lnTo>
                    <a:pt x="144971" y="12361"/>
                  </a:lnTo>
                  <a:cubicBezTo>
                    <a:pt x="144875" y="10551"/>
                    <a:pt x="143828" y="8836"/>
                    <a:pt x="142208" y="7884"/>
                  </a:cubicBezTo>
                  <a:cubicBezTo>
                    <a:pt x="140589" y="6931"/>
                    <a:pt x="138684" y="6931"/>
                    <a:pt x="136970" y="7693"/>
                  </a:cubicBezTo>
                  <a:lnTo>
                    <a:pt x="81629" y="35792"/>
                  </a:lnTo>
                  <a:cubicBezTo>
                    <a:pt x="79820" y="36745"/>
                    <a:pt x="78581" y="38555"/>
                    <a:pt x="78581" y="40555"/>
                  </a:cubicBezTo>
                  <a:cubicBezTo>
                    <a:pt x="78486" y="42555"/>
                    <a:pt x="79629" y="44555"/>
                    <a:pt x="81344" y="45508"/>
                  </a:cubicBezTo>
                  <a:lnTo>
                    <a:pt x="92869" y="52175"/>
                  </a:lnTo>
                  <a:lnTo>
                    <a:pt x="83725" y="62367"/>
                  </a:lnTo>
                  <a:cubicBezTo>
                    <a:pt x="71247" y="76369"/>
                    <a:pt x="51340" y="84370"/>
                    <a:pt x="31718" y="84370"/>
                  </a:cubicBezTo>
                  <a:cubicBezTo>
                    <a:pt x="25432" y="84370"/>
                    <a:pt x="19241" y="83322"/>
                    <a:pt x="13335" y="81703"/>
                  </a:cubicBezTo>
                  <a:lnTo>
                    <a:pt x="11239" y="113707"/>
                  </a:lnTo>
                  <a:cubicBezTo>
                    <a:pt x="10954" y="118374"/>
                    <a:pt x="9525" y="122660"/>
                    <a:pt x="7144" y="126470"/>
                  </a:cubicBezTo>
                  <a:cubicBezTo>
                    <a:pt x="15335" y="128375"/>
                    <a:pt x="23717" y="129518"/>
                    <a:pt x="32195" y="129518"/>
                  </a:cubicBezTo>
                  <a:cubicBezTo>
                    <a:pt x="68294" y="129518"/>
                    <a:pt x="103822" y="111897"/>
                    <a:pt x="124778" y="82369"/>
                  </a:cubicBezTo>
                  <a:lnTo>
                    <a:pt x="130778" y="7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481">
              <a:extLst>
                <a:ext uri="{FF2B5EF4-FFF2-40B4-BE49-F238E27FC236}">
                  <a16:creationId xmlns:a16="http://schemas.microsoft.com/office/drawing/2014/main" id="{452C5991-A458-411A-86B1-CD6D53237521}"/>
                </a:ext>
              </a:extLst>
            </p:cNvPr>
            <p:cNvSpPr/>
            <p:nvPr/>
          </p:nvSpPr>
          <p:spPr>
            <a:xfrm>
              <a:off x="4107647" y="4963953"/>
              <a:ext cx="161925" cy="257175"/>
            </a:xfrm>
            <a:custGeom>
              <a:avLst/>
              <a:gdLst>
                <a:gd name="connsiteX0" fmla="*/ 157258 w 161925"/>
                <a:gd name="connsiteY0" fmla="*/ 163163 h 257175"/>
                <a:gd name="connsiteX1" fmla="*/ 156020 w 161925"/>
                <a:gd name="connsiteY1" fmla="*/ 159163 h 257175"/>
                <a:gd name="connsiteX2" fmla="*/ 148971 w 161925"/>
                <a:gd name="connsiteY2" fmla="*/ 157925 h 257175"/>
                <a:gd name="connsiteX3" fmla="*/ 137446 w 161925"/>
                <a:gd name="connsiteY3" fmla="*/ 164592 h 257175"/>
                <a:gd name="connsiteX4" fmla="*/ 133160 w 161925"/>
                <a:gd name="connsiteY4" fmla="*/ 151638 h 257175"/>
                <a:gd name="connsiteX5" fmla="*/ 129731 w 161925"/>
                <a:gd name="connsiteY5" fmla="*/ 129730 h 257175"/>
                <a:gd name="connsiteX6" fmla="*/ 150686 w 161925"/>
                <a:gd name="connsiteY6" fmla="*/ 81344 h 257175"/>
                <a:gd name="connsiteX7" fmla="*/ 124301 w 161925"/>
                <a:gd name="connsiteY7" fmla="*/ 63722 h 257175"/>
                <a:gd name="connsiteX8" fmla="*/ 118396 w 161925"/>
                <a:gd name="connsiteY8" fmla="*/ 58388 h 257175"/>
                <a:gd name="connsiteX9" fmla="*/ 62865 w 161925"/>
                <a:gd name="connsiteY9" fmla="*/ 7144 h 257175"/>
                <a:gd name="connsiteX10" fmla="*/ 7144 w 161925"/>
                <a:gd name="connsiteY10" fmla="*/ 62960 h 257175"/>
                <a:gd name="connsiteX11" fmla="*/ 18288 w 161925"/>
                <a:gd name="connsiteY11" fmla="*/ 74009 h 257175"/>
                <a:gd name="connsiteX12" fmla="*/ 100299 w 161925"/>
                <a:gd name="connsiteY12" fmla="*/ 74009 h 257175"/>
                <a:gd name="connsiteX13" fmla="*/ 85154 w 161925"/>
                <a:gd name="connsiteY13" fmla="*/ 129730 h 257175"/>
                <a:gd name="connsiteX14" fmla="*/ 95441 w 161925"/>
                <a:gd name="connsiteY14" fmla="*/ 177165 h 257175"/>
                <a:gd name="connsiteX15" fmla="*/ 99727 w 161925"/>
                <a:gd name="connsiteY15" fmla="*/ 186404 h 257175"/>
                <a:gd name="connsiteX16" fmla="*/ 89821 w 161925"/>
                <a:gd name="connsiteY16" fmla="*/ 192119 h 257175"/>
                <a:gd name="connsiteX17" fmla="*/ 87059 w 161925"/>
                <a:gd name="connsiteY17" fmla="*/ 196501 h 257175"/>
                <a:gd name="connsiteX18" fmla="*/ 60198 w 161925"/>
                <a:gd name="connsiteY18" fmla="*/ 186309 h 257175"/>
                <a:gd name="connsiteX19" fmla="*/ 29623 w 161925"/>
                <a:gd name="connsiteY19" fmla="*/ 216599 h 257175"/>
                <a:gd name="connsiteX20" fmla="*/ 64580 w 161925"/>
                <a:gd name="connsiteY20" fmla="*/ 253079 h 257175"/>
                <a:gd name="connsiteX21" fmla="*/ 96298 w 161925"/>
                <a:gd name="connsiteY21" fmla="*/ 220980 h 257175"/>
                <a:gd name="connsiteX22" fmla="*/ 91726 w 161925"/>
                <a:gd name="connsiteY22" fmla="*/ 202883 h 257175"/>
                <a:gd name="connsiteX23" fmla="*/ 145352 w 161925"/>
                <a:gd name="connsiteY23" fmla="*/ 229457 h 257175"/>
                <a:gd name="connsiteX24" fmla="*/ 150591 w 161925"/>
                <a:gd name="connsiteY24" fmla="*/ 229267 h 257175"/>
                <a:gd name="connsiteX25" fmla="*/ 153353 w 161925"/>
                <a:gd name="connsiteY25" fmla="*/ 224790 h 257175"/>
                <a:gd name="connsiteX26" fmla="*/ 157258 w 161925"/>
                <a:gd name="connsiteY26" fmla="*/ 16316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1925" h="257175">
                  <a:moveTo>
                    <a:pt x="157258" y="163163"/>
                  </a:moveTo>
                  <a:cubicBezTo>
                    <a:pt x="157353" y="161735"/>
                    <a:pt x="156972" y="160211"/>
                    <a:pt x="156020" y="159163"/>
                  </a:cubicBezTo>
                  <a:cubicBezTo>
                    <a:pt x="154210" y="157067"/>
                    <a:pt x="151257" y="156591"/>
                    <a:pt x="148971" y="157925"/>
                  </a:cubicBezTo>
                  <a:lnTo>
                    <a:pt x="137446" y="164592"/>
                  </a:lnTo>
                  <a:lnTo>
                    <a:pt x="133160" y="151638"/>
                  </a:lnTo>
                  <a:cubicBezTo>
                    <a:pt x="130874" y="144780"/>
                    <a:pt x="129731" y="136970"/>
                    <a:pt x="129731" y="129730"/>
                  </a:cubicBezTo>
                  <a:cubicBezTo>
                    <a:pt x="129731" y="110966"/>
                    <a:pt x="137636" y="93726"/>
                    <a:pt x="150686" y="81344"/>
                  </a:cubicBezTo>
                  <a:lnTo>
                    <a:pt x="124301" y="63722"/>
                  </a:lnTo>
                  <a:cubicBezTo>
                    <a:pt x="122016" y="62198"/>
                    <a:pt x="120110" y="60388"/>
                    <a:pt x="118396" y="58388"/>
                  </a:cubicBezTo>
                  <a:cubicBezTo>
                    <a:pt x="116110" y="29718"/>
                    <a:pt x="92107" y="7144"/>
                    <a:pt x="62865" y="7144"/>
                  </a:cubicBezTo>
                  <a:cubicBezTo>
                    <a:pt x="32099" y="7144"/>
                    <a:pt x="7049" y="32195"/>
                    <a:pt x="7144" y="62960"/>
                  </a:cubicBezTo>
                  <a:cubicBezTo>
                    <a:pt x="7144" y="69056"/>
                    <a:pt x="12192" y="74009"/>
                    <a:pt x="18288" y="74009"/>
                  </a:cubicBezTo>
                  <a:lnTo>
                    <a:pt x="100299" y="74009"/>
                  </a:lnTo>
                  <a:cubicBezTo>
                    <a:pt x="90583" y="90678"/>
                    <a:pt x="85154" y="109919"/>
                    <a:pt x="85154" y="129730"/>
                  </a:cubicBezTo>
                  <a:cubicBezTo>
                    <a:pt x="85154" y="145733"/>
                    <a:pt x="88678" y="162687"/>
                    <a:pt x="95441" y="177165"/>
                  </a:cubicBezTo>
                  <a:lnTo>
                    <a:pt x="99727" y="186404"/>
                  </a:lnTo>
                  <a:lnTo>
                    <a:pt x="89821" y="192119"/>
                  </a:lnTo>
                  <a:cubicBezTo>
                    <a:pt x="88202" y="193072"/>
                    <a:pt x="87249" y="194691"/>
                    <a:pt x="87059" y="196501"/>
                  </a:cubicBezTo>
                  <a:cubicBezTo>
                    <a:pt x="80391" y="189547"/>
                    <a:pt x="70771" y="185452"/>
                    <a:pt x="60198" y="186309"/>
                  </a:cubicBezTo>
                  <a:cubicBezTo>
                    <a:pt x="44101" y="187643"/>
                    <a:pt x="31052" y="200501"/>
                    <a:pt x="29623" y="216599"/>
                  </a:cubicBezTo>
                  <a:cubicBezTo>
                    <a:pt x="27813" y="236982"/>
                    <a:pt x="44387" y="254032"/>
                    <a:pt x="64580" y="253079"/>
                  </a:cubicBezTo>
                  <a:cubicBezTo>
                    <a:pt x="81725" y="252222"/>
                    <a:pt x="95631" y="238125"/>
                    <a:pt x="96298" y="220980"/>
                  </a:cubicBezTo>
                  <a:cubicBezTo>
                    <a:pt x="96584" y="214313"/>
                    <a:pt x="94869" y="208121"/>
                    <a:pt x="91726" y="202883"/>
                  </a:cubicBezTo>
                  <a:lnTo>
                    <a:pt x="145352" y="229457"/>
                  </a:lnTo>
                  <a:cubicBezTo>
                    <a:pt x="146971" y="230314"/>
                    <a:pt x="148971" y="230219"/>
                    <a:pt x="150591" y="229267"/>
                  </a:cubicBezTo>
                  <a:cubicBezTo>
                    <a:pt x="152210" y="228314"/>
                    <a:pt x="153257" y="226695"/>
                    <a:pt x="153353" y="224790"/>
                  </a:cubicBezTo>
                  <a:lnTo>
                    <a:pt x="157258" y="163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482">
              <a:extLst>
                <a:ext uri="{FF2B5EF4-FFF2-40B4-BE49-F238E27FC236}">
                  <a16:creationId xmlns:a16="http://schemas.microsoft.com/office/drawing/2014/main" id="{675954A5-6909-475B-B7C8-B7F27A138E2B}"/>
                </a:ext>
              </a:extLst>
            </p:cNvPr>
            <p:cNvSpPr/>
            <p:nvPr/>
          </p:nvSpPr>
          <p:spPr>
            <a:xfrm>
              <a:off x="4235079" y="4957499"/>
              <a:ext cx="266700" cy="123825"/>
            </a:xfrm>
            <a:custGeom>
              <a:avLst/>
              <a:gdLst>
                <a:gd name="connsiteX0" fmla="*/ 9538 w 266700"/>
                <a:gd name="connsiteY0" fmla="*/ 51507 h 123825"/>
                <a:gd name="connsiteX1" fmla="*/ 60877 w 266700"/>
                <a:gd name="connsiteY1" fmla="*/ 85702 h 123825"/>
                <a:gd name="connsiteX2" fmla="*/ 67926 w 266700"/>
                <a:gd name="connsiteY2" fmla="*/ 84940 h 123825"/>
                <a:gd name="connsiteX3" fmla="*/ 69450 w 266700"/>
                <a:gd name="connsiteY3" fmla="*/ 80940 h 123825"/>
                <a:gd name="connsiteX4" fmla="*/ 69450 w 266700"/>
                <a:gd name="connsiteY4" fmla="*/ 67795 h 123825"/>
                <a:gd name="connsiteX5" fmla="*/ 82785 w 266700"/>
                <a:gd name="connsiteY5" fmla="*/ 70557 h 123825"/>
                <a:gd name="connsiteX6" fmla="*/ 135744 w 266700"/>
                <a:gd name="connsiteY6" fmla="*/ 120564 h 123825"/>
                <a:gd name="connsiteX7" fmla="*/ 164224 w 266700"/>
                <a:gd name="connsiteY7" fmla="*/ 106467 h 123825"/>
                <a:gd name="connsiteX8" fmla="*/ 176606 w 266700"/>
                <a:gd name="connsiteY8" fmla="*/ 103609 h 123825"/>
                <a:gd name="connsiteX9" fmla="*/ 177559 w 266700"/>
                <a:gd name="connsiteY9" fmla="*/ 103704 h 123825"/>
                <a:gd name="connsiteX10" fmla="*/ 167367 w 266700"/>
                <a:gd name="connsiteY10" fmla="*/ 80368 h 123825"/>
                <a:gd name="connsiteX11" fmla="*/ 249282 w 266700"/>
                <a:gd name="connsiteY11" fmla="*/ 80368 h 123825"/>
                <a:gd name="connsiteX12" fmla="*/ 260426 w 266700"/>
                <a:gd name="connsiteY12" fmla="*/ 69319 h 123825"/>
                <a:gd name="connsiteX13" fmla="*/ 204705 w 266700"/>
                <a:gd name="connsiteY13" fmla="*/ 13503 h 123825"/>
                <a:gd name="connsiteX14" fmla="*/ 150127 w 266700"/>
                <a:gd name="connsiteY14" fmla="*/ 57889 h 123825"/>
                <a:gd name="connsiteX15" fmla="*/ 79642 w 266700"/>
                <a:gd name="connsiteY15" fmla="*/ 25123 h 123825"/>
                <a:gd name="connsiteX16" fmla="*/ 69545 w 266700"/>
                <a:gd name="connsiteY16" fmla="*/ 24171 h 123825"/>
                <a:gd name="connsiteX17" fmla="*/ 69545 w 266700"/>
                <a:gd name="connsiteY17" fmla="*/ 12836 h 123825"/>
                <a:gd name="connsiteX18" fmla="*/ 68021 w 266700"/>
                <a:gd name="connsiteY18" fmla="*/ 8835 h 123825"/>
                <a:gd name="connsiteX19" fmla="*/ 60973 w 266700"/>
                <a:gd name="connsiteY19" fmla="*/ 8073 h 123825"/>
                <a:gd name="connsiteX20" fmla="*/ 9728 w 266700"/>
                <a:gd name="connsiteY20" fmla="*/ 42173 h 123825"/>
                <a:gd name="connsiteX21" fmla="*/ 7633 w 266700"/>
                <a:gd name="connsiteY21" fmla="*/ 44649 h 123825"/>
                <a:gd name="connsiteX22" fmla="*/ 9538 w 266700"/>
                <a:gd name="connsiteY22" fmla="*/ 5150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6700" h="123825">
                  <a:moveTo>
                    <a:pt x="9538" y="51507"/>
                  </a:moveTo>
                  <a:lnTo>
                    <a:pt x="60877" y="85702"/>
                  </a:lnTo>
                  <a:cubicBezTo>
                    <a:pt x="63068" y="87131"/>
                    <a:pt x="66021" y="86940"/>
                    <a:pt x="67926" y="84940"/>
                  </a:cubicBezTo>
                  <a:cubicBezTo>
                    <a:pt x="68974" y="83892"/>
                    <a:pt x="69450" y="82464"/>
                    <a:pt x="69450" y="80940"/>
                  </a:cubicBezTo>
                  <a:lnTo>
                    <a:pt x="69450" y="67795"/>
                  </a:lnTo>
                  <a:lnTo>
                    <a:pt x="82785" y="70557"/>
                  </a:lnTo>
                  <a:cubicBezTo>
                    <a:pt x="108598" y="75796"/>
                    <a:pt x="129743" y="95799"/>
                    <a:pt x="135744" y="120564"/>
                  </a:cubicBezTo>
                  <a:lnTo>
                    <a:pt x="164224" y="106467"/>
                  </a:lnTo>
                  <a:cubicBezTo>
                    <a:pt x="168034" y="104562"/>
                    <a:pt x="172320" y="103609"/>
                    <a:pt x="176606" y="103609"/>
                  </a:cubicBezTo>
                  <a:cubicBezTo>
                    <a:pt x="176987" y="103609"/>
                    <a:pt x="177273" y="103704"/>
                    <a:pt x="177559" y="103704"/>
                  </a:cubicBezTo>
                  <a:cubicBezTo>
                    <a:pt x="175082" y="95513"/>
                    <a:pt x="171558" y="87702"/>
                    <a:pt x="167367" y="80368"/>
                  </a:cubicBezTo>
                  <a:lnTo>
                    <a:pt x="249282" y="80368"/>
                  </a:lnTo>
                  <a:cubicBezTo>
                    <a:pt x="255378" y="80368"/>
                    <a:pt x="260426" y="75415"/>
                    <a:pt x="260426" y="69319"/>
                  </a:cubicBezTo>
                  <a:cubicBezTo>
                    <a:pt x="260521" y="38553"/>
                    <a:pt x="235471" y="13503"/>
                    <a:pt x="204705" y="13503"/>
                  </a:cubicBezTo>
                  <a:cubicBezTo>
                    <a:pt x="177844" y="13503"/>
                    <a:pt x="155461" y="32553"/>
                    <a:pt x="150127" y="57889"/>
                  </a:cubicBezTo>
                  <a:cubicBezTo>
                    <a:pt x="132125" y="39697"/>
                    <a:pt x="106407" y="27600"/>
                    <a:pt x="79642" y="25123"/>
                  </a:cubicBezTo>
                  <a:lnTo>
                    <a:pt x="69545" y="24171"/>
                  </a:lnTo>
                  <a:lnTo>
                    <a:pt x="69545" y="12836"/>
                  </a:lnTo>
                  <a:cubicBezTo>
                    <a:pt x="69545" y="11407"/>
                    <a:pt x="69069" y="9883"/>
                    <a:pt x="68021" y="8835"/>
                  </a:cubicBezTo>
                  <a:cubicBezTo>
                    <a:pt x="66116" y="6835"/>
                    <a:pt x="63068" y="6645"/>
                    <a:pt x="60973" y="8073"/>
                  </a:cubicBezTo>
                  <a:lnTo>
                    <a:pt x="9728" y="42173"/>
                  </a:lnTo>
                  <a:cubicBezTo>
                    <a:pt x="8776" y="42744"/>
                    <a:pt x="8014" y="43602"/>
                    <a:pt x="7633" y="44649"/>
                  </a:cubicBezTo>
                  <a:cubicBezTo>
                    <a:pt x="6490" y="47316"/>
                    <a:pt x="7442" y="50079"/>
                    <a:pt x="9538" y="515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133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1A5185-63D0-4A8C-A249-BDD71C42AE54}"/>
              </a:ext>
            </a:extLst>
          </p:cNvPr>
          <p:cNvSpPr txBox="1"/>
          <p:nvPr/>
        </p:nvSpPr>
        <p:spPr>
          <a:xfrm>
            <a:off x="3953402" y="2894316"/>
            <a:ext cx="4568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5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91304E-B78B-4590-B43E-F2440A10D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26" y="638503"/>
            <a:ext cx="8944378" cy="5580994"/>
          </a:xfrm>
          <a:prstGeom prst="rect">
            <a:avLst/>
          </a:prstGeom>
        </p:spPr>
      </p:pic>
      <p:sp>
        <p:nvSpPr>
          <p:cNvPr id="4" name="사각형: 둥근 모서리 5">
            <a:extLst>
              <a:ext uri="{FF2B5EF4-FFF2-40B4-BE49-F238E27FC236}">
                <a16:creationId xmlns:a16="http://schemas.microsoft.com/office/drawing/2014/main" id="{209F3E93-56F7-4603-9202-4B24C1541066}"/>
              </a:ext>
            </a:extLst>
          </p:cNvPr>
          <p:cNvSpPr/>
          <p:nvPr/>
        </p:nvSpPr>
        <p:spPr>
          <a:xfrm>
            <a:off x="433012" y="238124"/>
            <a:ext cx="3063813" cy="1080000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342900" indent="-342900" algn="l">
              <a:buAutoNum type="arabicPeriod"/>
            </a:pP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주제선정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브레인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스토밍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76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9FEEA6-607E-4DE0-A68E-ACD8190FA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9" y="1474109"/>
            <a:ext cx="5455457" cy="53062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BB2FDD-C985-46A9-9430-EF91A8CB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102" y="1878697"/>
            <a:ext cx="4966139" cy="39372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691970-0662-4A21-AA05-1B7471CAD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128" y="424750"/>
            <a:ext cx="6773396" cy="72212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09F3E93-56F7-4603-9202-4B24C1541066}"/>
              </a:ext>
            </a:extLst>
          </p:cNvPr>
          <p:cNvSpPr/>
          <p:nvPr/>
        </p:nvSpPr>
        <p:spPr>
          <a:xfrm>
            <a:off x="433012" y="238124"/>
            <a:ext cx="3063813" cy="1080000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342900" indent="-342900" algn="l">
              <a:buAutoNum type="arabicPeriod"/>
            </a:pP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주제선정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pPr marL="342900" indent="-342900" algn="l">
              <a:buAutoNum type="arabicPeriod"/>
            </a:pP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자료조사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시장조사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전망</a:t>
            </a:r>
          </a:p>
        </p:txBody>
      </p:sp>
    </p:spTree>
    <p:extLst>
      <p:ext uri="{BB962C8B-B14F-4D97-AF65-F5344CB8AC3E}">
        <p14:creationId xmlns:p14="http://schemas.microsoft.com/office/powerpoint/2010/main" val="111799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F133FF-2E96-40DF-B634-DC317B1B8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74" y="814088"/>
            <a:ext cx="5378726" cy="349267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0584E6-C65A-492B-9E00-9239B76EB7B6}"/>
              </a:ext>
            </a:extLst>
          </p:cNvPr>
          <p:cNvSpPr/>
          <p:nvPr/>
        </p:nvSpPr>
        <p:spPr>
          <a:xfrm>
            <a:off x="3453070" y="4680818"/>
            <a:ext cx="7014906" cy="1910482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r>
              <a:rPr lang="ko-KR" altLang="en-US" dirty="0"/>
              <a:t> </a:t>
            </a:r>
            <a:r>
              <a:rPr lang="ko-KR" altLang="en-US" dirty="0" err="1">
                <a:solidFill>
                  <a:srgbClr val="4F53E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과거에서부터의</a:t>
            </a:r>
            <a:r>
              <a:rPr lang="ko-KR" altLang="en-US" dirty="0">
                <a:solidFill>
                  <a:srgbClr val="4F53E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지속적인 맥주</a:t>
            </a:r>
            <a:r>
              <a:rPr lang="en-US" altLang="ko-KR" dirty="0">
                <a:solidFill>
                  <a:srgbClr val="4F53E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dirty="0">
                <a:solidFill>
                  <a:srgbClr val="4F53E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수입 맥주 성장세를 </a:t>
            </a:r>
            <a:r>
              <a:rPr lang="ko-KR" altLang="en-US" dirty="0" smtClean="0">
                <a:solidFill>
                  <a:srgbClr val="4F53E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나타냄</a:t>
            </a:r>
            <a:endParaRPr lang="en-US" altLang="ko-KR" dirty="0" smtClean="0">
              <a:solidFill>
                <a:srgbClr val="4F53E8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l"/>
            <a:endParaRPr lang="en-US" altLang="ko-KR" dirty="0">
              <a:solidFill>
                <a:srgbClr val="4F53E8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l"/>
            <a:r>
              <a:rPr lang="ko-KR" altLang="en-US" dirty="0" smtClean="0">
                <a:solidFill>
                  <a:srgbClr val="4F53E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따라서</a:t>
            </a:r>
            <a:r>
              <a:rPr lang="en-US" altLang="ko-KR" dirty="0" smtClean="0">
                <a:solidFill>
                  <a:srgbClr val="4F53E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 smtClean="0">
                <a:solidFill>
                  <a:srgbClr val="4F53E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홈페이지 </a:t>
            </a:r>
            <a:r>
              <a:rPr lang="ko-KR" altLang="en-US" dirty="0" err="1" smtClean="0">
                <a:solidFill>
                  <a:srgbClr val="4F53E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리뉴얼을</a:t>
            </a:r>
            <a:r>
              <a:rPr lang="ko-KR" altLang="en-US" dirty="0" smtClean="0">
                <a:solidFill>
                  <a:srgbClr val="4F53E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통해 판매 촉진을 시키고</a:t>
            </a:r>
            <a:r>
              <a:rPr lang="en-US" altLang="ko-KR" dirty="0" smtClean="0">
                <a:solidFill>
                  <a:srgbClr val="4F53E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 smtClean="0">
                <a:solidFill>
                  <a:srgbClr val="4F53E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이를 극대화 시키기 위해서 사용되어질 이벤트를 진행하는 </a:t>
            </a:r>
            <a:r>
              <a:rPr lang="en-US" altLang="ko-KR" dirty="0" smtClean="0">
                <a:solidFill>
                  <a:srgbClr val="4F53E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UI</a:t>
            </a:r>
            <a:r>
              <a:rPr lang="ko-KR" altLang="en-US" dirty="0" smtClean="0">
                <a:solidFill>
                  <a:srgbClr val="4F53E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 요구됨</a:t>
            </a:r>
            <a:r>
              <a:rPr lang="en-US" altLang="ko-KR" dirty="0">
                <a:solidFill>
                  <a:srgbClr val="4F53E8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B97E79-DA36-46D9-AEF3-D00ED61DA674}"/>
              </a:ext>
            </a:extLst>
          </p:cNvPr>
          <p:cNvSpPr/>
          <p:nvPr/>
        </p:nvSpPr>
        <p:spPr>
          <a:xfrm>
            <a:off x="878305" y="805829"/>
            <a:ext cx="3909848" cy="3492678"/>
          </a:xfrm>
          <a:prstGeom prst="rect">
            <a:avLst/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altLang="ko-KR" sz="11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11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11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…</a:t>
            </a:r>
            <a:r>
              <a:rPr lang="ko-KR" altLang="en-US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술을 먹는다</a:t>
            </a:r>
            <a:r>
              <a:rPr lang="en-US" altLang="ko-KR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(Eat)</a:t>
            </a:r>
            <a:r>
              <a:rPr lang="ko-KR" altLang="en-US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라고 표현하는 나라는 대한민국이 유일</a:t>
            </a:r>
            <a:r>
              <a:rPr lang="en-US" altLang="ko-KR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…</a:t>
            </a:r>
          </a:p>
          <a:p>
            <a:pPr algn="ctr"/>
            <a:r>
              <a:rPr lang="en-US" altLang="ko-KR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……</a:t>
            </a:r>
          </a:p>
          <a:p>
            <a:pPr algn="ctr"/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 panose="020B0500000101010101" pitchFamily="50" charset="-127"/>
              </a:rPr>
              <a:t>‘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 panose="020B0500000101010101" pitchFamily="50" charset="-127"/>
              </a:rPr>
              <a:t>고민 상담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 panose="020B0500000101010101" pitchFamily="50" charset="-127"/>
              </a:rPr>
              <a:t>＇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 panose="020B0500000101010101" pitchFamily="50" charset="-127"/>
              </a:rPr>
              <a:t>은 소주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 panose="020B0500000101010101" pitchFamily="50" charset="-127"/>
              </a:rPr>
              <a:t>, ‘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 panose="020B0500000101010101" pitchFamily="50" charset="-127"/>
              </a:rPr>
              <a:t>스트레스 해소는 맥주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 panose="020B0500000101010101" pitchFamily="50" charset="-127"/>
              </a:rPr>
              <a:t>, </a:t>
            </a:r>
          </a:p>
          <a:p>
            <a:pPr algn="ctr"/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 panose="020B0500000101010101" pitchFamily="50" charset="-127"/>
              </a:rPr>
              <a:t>접대는 위스키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 panose="020B0500000101010101" pitchFamily="50" charset="-127"/>
              </a:rPr>
              <a:t>…</a:t>
            </a:r>
          </a:p>
          <a:p>
            <a:pPr algn="ctr"/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맥주는 </a:t>
            </a:r>
            <a:r>
              <a:rPr lang="en-US" altLang="ko-KR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‘</a:t>
            </a:r>
            <a:r>
              <a:rPr lang="ko-KR" altLang="en-US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피로 및 스트레스 해소</a:t>
            </a:r>
            <a:r>
              <a:rPr lang="en-US" altLang="ko-KR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(37)’, </a:t>
            </a:r>
            <a:r>
              <a:rPr lang="ko-KR" altLang="en-US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스포츠 </a:t>
            </a:r>
            <a:r>
              <a:rPr lang="ko-KR" altLang="en-US" sz="1100" dirty="0" err="1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관람시</a:t>
            </a:r>
            <a:r>
              <a:rPr lang="ko-KR" altLang="en-US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 </a:t>
            </a:r>
            <a:r>
              <a:rPr lang="en-US" altLang="ko-KR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(28%)’, </a:t>
            </a:r>
            <a:r>
              <a:rPr lang="ko-KR" altLang="en-US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혼자 적적함을 달래기 위해</a:t>
            </a:r>
            <a:r>
              <a:rPr lang="en-US" altLang="ko-KR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(27.1%) </a:t>
            </a:r>
            <a:r>
              <a:rPr lang="ko-KR" altLang="en-US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등 다양한 상황에서 폭 넓게 </a:t>
            </a:r>
            <a:r>
              <a:rPr lang="ko-KR" altLang="en-US" sz="1100" dirty="0" err="1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음용됨</a:t>
            </a:r>
            <a:endParaRPr lang="en-US" altLang="ko-KR" sz="1100" dirty="0">
              <a:latin typeface="HY견명조" panose="02030600000101010101" pitchFamily="18" charset="-127"/>
              <a:ea typeface="HY견명조" panose="02030600000101010101" pitchFamily="18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…</a:t>
            </a:r>
          </a:p>
          <a:p>
            <a:pPr algn="ctr"/>
            <a:endParaRPr lang="en-US" altLang="ko-KR" sz="1100" dirty="0">
              <a:latin typeface="HY견명조" panose="02030600000101010101" pitchFamily="18" charset="-127"/>
              <a:ea typeface="HY견명조" panose="02030600000101010101" pitchFamily="18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1100" dirty="0">
              <a:latin typeface="HY견명조" panose="02030600000101010101" pitchFamily="18" charset="-127"/>
              <a:ea typeface="HY견명조" panose="02030600000101010101" pitchFamily="18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서민적이고 친근한 상징성과 맥주가 가진 저도주의 특성을 보여준 것이라 함</a:t>
            </a:r>
            <a:r>
              <a:rPr lang="en-US" altLang="ko-KR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.</a:t>
            </a:r>
          </a:p>
          <a:p>
            <a:pPr algn="ctr"/>
            <a:endParaRPr lang="en-US" altLang="ko-KR" sz="1100" dirty="0">
              <a:latin typeface="HY견명조" panose="02030600000101010101" pitchFamily="18" charset="-127"/>
              <a:ea typeface="HY견명조" panose="02030600000101010101" pitchFamily="18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1100" dirty="0">
              <a:latin typeface="HY견명조" panose="02030600000101010101" pitchFamily="18" charset="-127"/>
              <a:ea typeface="HY견명조" panose="02030600000101010101" pitchFamily="18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산업정보 </a:t>
            </a:r>
            <a:r>
              <a:rPr lang="en-US" altLang="ko-KR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(1) </a:t>
            </a:r>
            <a:r>
              <a:rPr lang="ko-KR" altLang="en-US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국내 주류소비 트렌드 변화</a:t>
            </a:r>
            <a:r>
              <a:rPr lang="en-US" altLang="ko-KR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, 2011</a:t>
            </a:r>
            <a:r>
              <a:rPr lang="ko-KR" altLang="en-US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년</a:t>
            </a:r>
            <a:r>
              <a:rPr lang="en-US" altLang="ko-KR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, pp.38-47</a:t>
            </a:r>
          </a:p>
          <a:p>
            <a:pPr algn="ctr"/>
            <a:r>
              <a:rPr lang="ko-KR" altLang="en-US" sz="1100" dirty="0" err="1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류기목</a:t>
            </a:r>
            <a:r>
              <a:rPr lang="en-US" altLang="ko-KR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(</a:t>
            </a:r>
            <a:r>
              <a:rPr lang="ko-KR" altLang="en-US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한국 주류 연구원</a:t>
            </a:r>
            <a:r>
              <a:rPr lang="en-US" altLang="ko-KR" sz="1100" dirty="0">
                <a:latin typeface="HY견명조" panose="02030600000101010101" pitchFamily="18" charset="-127"/>
                <a:ea typeface="HY견명조" panose="02030600000101010101" pitchFamily="18" charset="-127"/>
                <a:cs typeface="Microsoft GothicNeo" panose="020B0500000101010101" pitchFamily="50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altLang="ko-KR" sz="11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11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 sz="11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AC169F-9FB0-43EB-896B-8A482F66C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305" y="4168268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7C5665D-EF27-4024-81AF-F5BF176ECB74}"/>
              </a:ext>
            </a:extLst>
          </p:cNvPr>
          <p:cNvSpPr/>
          <p:nvPr/>
        </p:nvSpPr>
        <p:spPr>
          <a:xfrm>
            <a:off x="2119569" y="5766421"/>
            <a:ext cx="390525" cy="390525"/>
          </a:xfrm>
          <a:custGeom>
            <a:avLst/>
            <a:gdLst>
              <a:gd name="connsiteX0" fmla="*/ 125540 w 390525"/>
              <a:gd name="connsiteY0" fmla="*/ 335996 h 390525"/>
              <a:gd name="connsiteX1" fmla="*/ 29337 w 390525"/>
              <a:gd name="connsiteY1" fmla="*/ 335996 h 390525"/>
              <a:gd name="connsiteX2" fmla="*/ 29337 w 390525"/>
              <a:gd name="connsiteY2" fmla="*/ 364095 h 390525"/>
              <a:gd name="connsiteX3" fmla="*/ 125540 w 390525"/>
              <a:gd name="connsiteY3" fmla="*/ 364095 h 390525"/>
              <a:gd name="connsiteX4" fmla="*/ 125540 w 390525"/>
              <a:gd name="connsiteY4" fmla="*/ 335996 h 390525"/>
              <a:gd name="connsiteX5" fmla="*/ 314516 w 390525"/>
              <a:gd name="connsiteY5" fmla="*/ 29196 h 390525"/>
              <a:gd name="connsiteX6" fmla="*/ 304514 w 390525"/>
              <a:gd name="connsiteY6" fmla="*/ 17194 h 390525"/>
              <a:gd name="connsiteX7" fmla="*/ 316516 w 390525"/>
              <a:gd name="connsiteY7" fmla="*/ 7193 h 390525"/>
              <a:gd name="connsiteX8" fmla="*/ 375952 w 390525"/>
              <a:gd name="connsiteY8" fmla="*/ 12622 h 390525"/>
              <a:gd name="connsiteX9" fmla="*/ 385382 w 390525"/>
              <a:gd name="connsiteY9" fmla="*/ 27481 h 390525"/>
              <a:gd name="connsiteX10" fmla="*/ 364808 w 390525"/>
              <a:gd name="connsiteY10" fmla="*/ 83583 h 390525"/>
              <a:gd name="connsiteX11" fmla="*/ 350615 w 390525"/>
              <a:gd name="connsiteY11" fmla="*/ 90156 h 390525"/>
              <a:gd name="connsiteX12" fmla="*/ 344043 w 390525"/>
              <a:gd name="connsiteY12" fmla="*/ 75963 h 390525"/>
              <a:gd name="connsiteX13" fmla="*/ 354140 w 390525"/>
              <a:gd name="connsiteY13" fmla="*/ 48436 h 390525"/>
              <a:gd name="connsiteX14" fmla="*/ 24003 w 390525"/>
              <a:gd name="connsiteY14" fmla="*/ 235793 h 390525"/>
              <a:gd name="connsiteX15" fmla="*/ 8954 w 390525"/>
              <a:gd name="connsiteY15" fmla="*/ 231602 h 390525"/>
              <a:gd name="connsiteX16" fmla="*/ 13145 w 390525"/>
              <a:gd name="connsiteY16" fmla="*/ 216552 h 390525"/>
              <a:gd name="connsiteX17" fmla="*/ 339090 w 390525"/>
              <a:gd name="connsiteY17" fmla="*/ 31386 h 390525"/>
              <a:gd name="connsiteX18" fmla="*/ 314516 w 390525"/>
              <a:gd name="connsiteY18" fmla="*/ 29196 h 390525"/>
              <a:gd name="connsiteX19" fmla="*/ 363855 w 390525"/>
              <a:gd name="connsiteY19" fmla="*/ 165022 h 390525"/>
              <a:gd name="connsiteX20" fmla="*/ 266224 w 390525"/>
              <a:gd name="connsiteY20" fmla="*/ 165022 h 390525"/>
              <a:gd name="connsiteX21" fmla="*/ 266224 w 390525"/>
              <a:gd name="connsiteY21" fmla="*/ 364095 h 390525"/>
              <a:gd name="connsiteX22" fmla="*/ 363950 w 390525"/>
              <a:gd name="connsiteY22" fmla="*/ 364095 h 390525"/>
              <a:gd name="connsiteX23" fmla="*/ 363950 w 390525"/>
              <a:gd name="connsiteY23" fmla="*/ 165022 h 390525"/>
              <a:gd name="connsiteX24" fmla="*/ 255080 w 390525"/>
              <a:gd name="connsiteY24" fmla="*/ 142829 h 390525"/>
              <a:gd name="connsiteX25" fmla="*/ 374999 w 390525"/>
              <a:gd name="connsiteY25" fmla="*/ 142829 h 390525"/>
              <a:gd name="connsiteX26" fmla="*/ 386144 w 390525"/>
              <a:gd name="connsiteY26" fmla="*/ 153973 h 390525"/>
              <a:gd name="connsiteX27" fmla="*/ 386144 w 390525"/>
              <a:gd name="connsiteY27" fmla="*/ 375239 h 390525"/>
              <a:gd name="connsiteX28" fmla="*/ 374999 w 390525"/>
              <a:gd name="connsiteY28" fmla="*/ 386383 h 390525"/>
              <a:gd name="connsiteX29" fmla="*/ 18288 w 390525"/>
              <a:gd name="connsiteY29" fmla="*/ 386383 h 390525"/>
              <a:gd name="connsiteX30" fmla="*/ 7144 w 390525"/>
              <a:gd name="connsiteY30" fmla="*/ 375239 h 390525"/>
              <a:gd name="connsiteX31" fmla="*/ 7144 w 390525"/>
              <a:gd name="connsiteY31" fmla="*/ 324947 h 390525"/>
              <a:gd name="connsiteX32" fmla="*/ 18288 w 390525"/>
              <a:gd name="connsiteY32" fmla="*/ 313803 h 390525"/>
              <a:gd name="connsiteX33" fmla="*/ 125635 w 390525"/>
              <a:gd name="connsiteY33" fmla="*/ 313803 h 390525"/>
              <a:gd name="connsiteX34" fmla="*/ 125635 w 390525"/>
              <a:gd name="connsiteY34" fmla="*/ 256081 h 390525"/>
              <a:gd name="connsiteX35" fmla="*/ 136779 w 390525"/>
              <a:gd name="connsiteY35" fmla="*/ 244937 h 390525"/>
              <a:gd name="connsiteX36" fmla="*/ 244126 w 390525"/>
              <a:gd name="connsiteY36" fmla="*/ 244937 h 390525"/>
              <a:gd name="connsiteX37" fmla="*/ 244126 w 390525"/>
              <a:gd name="connsiteY37" fmla="*/ 153878 h 390525"/>
              <a:gd name="connsiteX38" fmla="*/ 255080 w 390525"/>
              <a:gd name="connsiteY38" fmla="*/ 142829 h 390525"/>
              <a:gd name="connsiteX39" fmla="*/ 243935 w 390525"/>
              <a:gd name="connsiteY39" fmla="*/ 364190 h 390525"/>
              <a:gd name="connsiteX40" fmla="*/ 243935 w 390525"/>
              <a:gd name="connsiteY40" fmla="*/ 267225 h 390525"/>
              <a:gd name="connsiteX41" fmla="*/ 147733 w 390525"/>
              <a:gd name="connsiteY41" fmla="*/ 267225 h 390525"/>
              <a:gd name="connsiteX42" fmla="*/ 147733 w 390525"/>
              <a:gd name="connsiteY42" fmla="*/ 364190 h 390525"/>
              <a:gd name="connsiteX43" fmla="*/ 243935 w 390525"/>
              <a:gd name="connsiteY43" fmla="*/ 36419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90525" h="390525">
                <a:moveTo>
                  <a:pt x="125540" y="335996"/>
                </a:moveTo>
                <a:lnTo>
                  <a:pt x="29337" y="335996"/>
                </a:lnTo>
                <a:lnTo>
                  <a:pt x="29337" y="364095"/>
                </a:lnTo>
                <a:lnTo>
                  <a:pt x="125540" y="364095"/>
                </a:lnTo>
                <a:lnTo>
                  <a:pt x="125540" y="335996"/>
                </a:lnTo>
                <a:close/>
                <a:moveTo>
                  <a:pt x="314516" y="29196"/>
                </a:moveTo>
                <a:cubicBezTo>
                  <a:pt x="308420" y="28624"/>
                  <a:pt x="303943" y="23290"/>
                  <a:pt x="304514" y="17194"/>
                </a:cubicBezTo>
                <a:cubicBezTo>
                  <a:pt x="305086" y="11098"/>
                  <a:pt x="310420" y="6621"/>
                  <a:pt x="316516" y="7193"/>
                </a:cubicBezTo>
                <a:lnTo>
                  <a:pt x="375952" y="12622"/>
                </a:lnTo>
                <a:cubicBezTo>
                  <a:pt x="383096" y="13289"/>
                  <a:pt x="387858" y="20623"/>
                  <a:pt x="385382" y="27481"/>
                </a:cubicBezTo>
                <a:lnTo>
                  <a:pt x="364808" y="83583"/>
                </a:lnTo>
                <a:cubicBezTo>
                  <a:pt x="362712" y="89298"/>
                  <a:pt x="356330" y="92251"/>
                  <a:pt x="350615" y="90156"/>
                </a:cubicBezTo>
                <a:cubicBezTo>
                  <a:pt x="344900" y="88060"/>
                  <a:pt x="341948" y="81678"/>
                  <a:pt x="344043" y="75963"/>
                </a:cubicBezTo>
                <a:lnTo>
                  <a:pt x="354140" y="48436"/>
                </a:lnTo>
                <a:lnTo>
                  <a:pt x="24003" y="235793"/>
                </a:lnTo>
                <a:cubicBezTo>
                  <a:pt x="18669" y="238841"/>
                  <a:pt x="11906" y="236936"/>
                  <a:pt x="8954" y="231602"/>
                </a:cubicBezTo>
                <a:cubicBezTo>
                  <a:pt x="6001" y="226268"/>
                  <a:pt x="7811" y="219505"/>
                  <a:pt x="13145" y="216552"/>
                </a:cubicBezTo>
                <a:lnTo>
                  <a:pt x="339090" y="31386"/>
                </a:lnTo>
                <a:lnTo>
                  <a:pt x="314516" y="29196"/>
                </a:lnTo>
                <a:close/>
                <a:moveTo>
                  <a:pt x="363855" y="165022"/>
                </a:moveTo>
                <a:lnTo>
                  <a:pt x="266224" y="165022"/>
                </a:lnTo>
                <a:lnTo>
                  <a:pt x="266224" y="364095"/>
                </a:lnTo>
                <a:lnTo>
                  <a:pt x="363950" y="364095"/>
                </a:lnTo>
                <a:lnTo>
                  <a:pt x="363950" y="165022"/>
                </a:lnTo>
                <a:close/>
                <a:moveTo>
                  <a:pt x="255080" y="142829"/>
                </a:moveTo>
                <a:lnTo>
                  <a:pt x="374999" y="142829"/>
                </a:lnTo>
                <a:cubicBezTo>
                  <a:pt x="381095" y="142829"/>
                  <a:pt x="386144" y="147782"/>
                  <a:pt x="386144" y="153973"/>
                </a:cubicBezTo>
                <a:lnTo>
                  <a:pt x="386144" y="375239"/>
                </a:lnTo>
                <a:cubicBezTo>
                  <a:pt x="386144" y="381335"/>
                  <a:pt x="381191" y="386383"/>
                  <a:pt x="374999" y="386383"/>
                </a:cubicBezTo>
                <a:lnTo>
                  <a:pt x="18288" y="386383"/>
                </a:lnTo>
                <a:cubicBezTo>
                  <a:pt x="12192" y="386383"/>
                  <a:pt x="7144" y="381430"/>
                  <a:pt x="7144" y="375239"/>
                </a:cubicBezTo>
                <a:lnTo>
                  <a:pt x="7144" y="324947"/>
                </a:lnTo>
                <a:cubicBezTo>
                  <a:pt x="7144" y="318851"/>
                  <a:pt x="12097" y="313803"/>
                  <a:pt x="18288" y="313803"/>
                </a:cubicBezTo>
                <a:lnTo>
                  <a:pt x="125635" y="313803"/>
                </a:lnTo>
                <a:lnTo>
                  <a:pt x="125635" y="256081"/>
                </a:lnTo>
                <a:cubicBezTo>
                  <a:pt x="125635" y="249985"/>
                  <a:pt x="130588" y="244937"/>
                  <a:pt x="136779" y="244937"/>
                </a:cubicBezTo>
                <a:lnTo>
                  <a:pt x="244126" y="244937"/>
                </a:lnTo>
                <a:lnTo>
                  <a:pt x="244126" y="153878"/>
                </a:lnTo>
                <a:cubicBezTo>
                  <a:pt x="243935" y="147877"/>
                  <a:pt x="248984" y="142829"/>
                  <a:pt x="255080" y="142829"/>
                </a:cubicBezTo>
                <a:close/>
                <a:moveTo>
                  <a:pt x="243935" y="364190"/>
                </a:moveTo>
                <a:lnTo>
                  <a:pt x="243935" y="267225"/>
                </a:lnTo>
                <a:lnTo>
                  <a:pt x="147733" y="267225"/>
                </a:lnTo>
                <a:lnTo>
                  <a:pt x="147733" y="364190"/>
                </a:lnTo>
                <a:lnTo>
                  <a:pt x="243935" y="36419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74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091ACE9-2CA6-4417-815F-4B465C184C76}"/>
              </a:ext>
            </a:extLst>
          </p:cNvPr>
          <p:cNvSpPr/>
          <p:nvPr/>
        </p:nvSpPr>
        <p:spPr>
          <a:xfrm>
            <a:off x="2810720" y="1603829"/>
            <a:ext cx="6299200" cy="3650342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14C83E-2902-4BCB-BCA1-D4B4764303D3}"/>
              </a:ext>
            </a:extLst>
          </p:cNvPr>
          <p:cNvSpPr txBox="1"/>
          <p:nvPr/>
        </p:nvSpPr>
        <p:spPr>
          <a:xfrm>
            <a:off x="3740316" y="2153569"/>
            <a:ext cx="490048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02. </a:t>
            </a:r>
            <a:r>
              <a:rPr lang="ko-KR" altLang="en-US" sz="4000" b="1" dirty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기획</a:t>
            </a:r>
            <a:endParaRPr lang="en-US" altLang="ko-KR" sz="4000" b="1" dirty="0">
              <a:solidFill>
                <a:srgbClr val="4F53E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컨셉  및 페르소나 설정</a:t>
            </a:r>
            <a:endParaRPr lang="en-US" altLang="ko-KR" sz="2000" b="1" dirty="0">
              <a:solidFill>
                <a:srgbClr val="4F53E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UI</a:t>
            </a:r>
            <a:r>
              <a:rPr lang="ko-KR" altLang="en-US" sz="2000" b="1" dirty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설계 </a:t>
            </a:r>
            <a:r>
              <a:rPr lang="en-US" altLang="ko-KR" sz="2000" b="1" dirty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2000" b="1" dirty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스토리보드</a:t>
            </a:r>
            <a:endParaRPr lang="en-US" altLang="ko-KR" sz="2000" b="1" dirty="0">
              <a:solidFill>
                <a:srgbClr val="4F53E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b="1" dirty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       1) </a:t>
            </a:r>
            <a:r>
              <a:rPr lang="ko-KR" altLang="en-US" sz="2000" b="1" dirty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네비게이션</a:t>
            </a:r>
            <a:endParaRPr lang="en-US" altLang="ko-KR" sz="2000" b="1" dirty="0">
              <a:solidFill>
                <a:srgbClr val="4F53E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b="1" dirty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       2) </a:t>
            </a:r>
            <a:r>
              <a:rPr lang="ko-KR" altLang="en-US" sz="2000" b="1" dirty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와이어프레임 </a:t>
            </a:r>
            <a:r>
              <a:rPr lang="en-US" altLang="ko-KR" sz="2000" b="1" dirty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2000" b="1" dirty="0" smtClean="0">
                <a:solidFill>
                  <a:srgbClr val="4F53E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레이아웃</a:t>
            </a:r>
            <a:endParaRPr lang="en-US" altLang="ko-KR" sz="4000" dirty="0">
              <a:solidFill>
                <a:srgbClr val="4F53E8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 sz="4000" dirty="0">
              <a:solidFill>
                <a:srgbClr val="4F53E8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96B4C5-722D-4877-BC9F-F64C4B16F005}"/>
              </a:ext>
            </a:extLst>
          </p:cNvPr>
          <p:cNvGrpSpPr/>
          <p:nvPr/>
        </p:nvGrpSpPr>
        <p:grpSpPr>
          <a:xfrm>
            <a:off x="10526744" y="4823697"/>
            <a:ext cx="394132" cy="389001"/>
            <a:chOff x="4107647" y="4896992"/>
            <a:chExt cx="394132" cy="389001"/>
          </a:xfrm>
          <a:solidFill>
            <a:schemeClr val="bg1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FD4A153C-78C8-4AD9-8E72-13C7FF776A02}"/>
                </a:ext>
              </a:extLst>
            </p:cNvPr>
            <p:cNvSpPr/>
            <p:nvPr/>
          </p:nvSpPr>
          <p:spPr>
            <a:xfrm>
              <a:off x="4398827" y="5142928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BEF07357-D119-4A2F-84D5-A8321FA996A7}"/>
                </a:ext>
              </a:extLst>
            </p:cNvPr>
            <p:cNvSpPr/>
            <p:nvPr/>
          </p:nvSpPr>
          <p:spPr>
            <a:xfrm>
              <a:off x="4376538" y="5209793"/>
              <a:ext cx="123825" cy="76200"/>
            </a:xfrm>
            <a:custGeom>
              <a:avLst/>
              <a:gdLst>
                <a:gd name="connsiteX0" fmla="*/ 62865 w 123825"/>
                <a:gd name="connsiteY0" fmla="*/ 7144 h 76200"/>
                <a:gd name="connsiteX1" fmla="*/ 7144 w 123825"/>
                <a:gd name="connsiteY1" fmla="*/ 63722 h 76200"/>
                <a:gd name="connsiteX2" fmla="*/ 18288 w 123825"/>
                <a:gd name="connsiteY2" fmla="*/ 74771 h 76200"/>
                <a:gd name="connsiteX3" fmla="*/ 107443 w 123825"/>
                <a:gd name="connsiteY3" fmla="*/ 74771 h 76200"/>
                <a:gd name="connsiteX4" fmla="*/ 118587 w 123825"/>
                <a:gd name="connsiteY4" fmla="*/ 63722 h 76200"/>
                <a:gd name="connsiteX5" fmla="*/ 62865 w 123825"/>
                <a:gd name="connsiteY5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62865" y="7144"/>
                  </a:moveTo>
                  <a:cubicBezTo>
                    <a:pt x="32100" y="7144"/>
                    <a:pt x="7049" y="32957"/>
                    <a:pt x="7144" y="63722"/>
                  </a:cubicBezTo>
                  <a:cubicBezTo>
                    <a:pt x="7144" y="69818"/>
                    <a:pt x="12193" y="74771"/>
                    <a:pt x="18288" y="74771"/>
                  </a:cubicBezTo>
                  <a:lnTo>
                    <a:pt x="107443" y="74771"/>
                  </a:lnTo>
                  <a:cubicBezTo>
                    <a:pt x="113538" y="74771"/>
                    <a:pt x="118587" y="69818"/>
                    <a:pt x="118587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3ED23EB-0BF0-42DD-9286-42DB9AA2854D}"/>
                </a:ext>
              </a:extLst>
            </p:cNvPr>
            <p:cNvSpPr/>
            <p:nvPr/>
          </p:nvSpPr>
          <p:spPr>
            <a:xfrm>
              <a:off x="4107647" y="5209793"/>
              <a:ext cx="123825" cy="76200"/>
            </a:xfrm>
            <a:custGeom>
              <a:avLst/>
              <a:gdLst>
                <a:gd name="connsiteX0" fmla="*/ 18288 w 123825"/>
                <a:gd name="connsiteY0" fmla="*/ 74771 h 76200"/>
                <a:gd name="connsiteX1" fmla="*/ 107442 w 123825"/>
                <a:gd name="connsiteY1" fmla="*/ 74771 h 76200"/>
                <a:gd name="connsiteX2" fmla="*/ 118586 w 123825"/>
                <a:gd name="connsiteY2" fmla="*/ 63722 h 76200"/>
                <a:gd name="connsiteX3" fmla="*/ 62865 w 123825"/>
                <a:gd name="connsiteY3" fmla="*/ 7144 h 76200"/>
                <a:gd name="connsiteX4" fmla="*/ 7144 w 123825"/>
                <a:gd name="connsiteY4" fmla="*/ 63722 h 76200"/>
                <a:gd name="connsiteX5" fmla="*/ 18288 w 123825"/>
                <a:gd name="connsiteY5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18288" y="74771"/>
                  </a:moveTo>
                  <a:lnTo>
                    <a:pt x="107442" y="74771"/>
                  </a:lnTo>
                  <a:cubicBezTo>
                    <a:pt x="113538" y="74771"/>
                    <a:pt x="118586" y="69818"/>
                    <a:pt x="118586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ubicBezTo>
                    <a:pt x="32099" y="7144"/>
                    <a:pt x="7049" y="32957"/>
                    <a:pt x="7144" y="63722"/>
                  </a:cubicBezTo>
                  <a:cubicBezTo>
                    <a:pt x="7144" y="69818"/>
                    <a:pt x="12192" y="74771"/>
                    <a:pt x="18288" y="74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04FCD40C-6D9C-4573-9E1B-CBB43DA3941D}"/>
                </a:ext>
              </a:extLst>
            </p:cNvPr>
            <p:cNvSpPr/>
            <p:nvPr/>
          </p:nvSpPr>
          <p:spPr>
            <a:xfrm>
              <a:off x="4398827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984051E-8DBA-4BA5-8E86-B8D1EBE85114}"/>
                </a:ext>
              </a:extLst>
            </p:cNvPr>
            <p:cNvSpPr/>
            <p:nvPr/>
          </p:nvSpPr>
          <p:spPr>
            <a:xfrm>
              <a:off x="4129936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7 w 76200"/>
                <a:gd name="connsiteY1" fmla="*/ 7144 h 76200"/>
                <a:gd name="connsiteX2" fmla="*/ 7144 w 76200"/>
                <a:gd name="connsiteY2" fmla="*/ 40577 h 76200"/>
                <a:gd name="connsiteX3" fmla="*/ 40577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8960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B8822333-D328-4DBD-9FB3-F113885565CC}"/>
                </a:ext>
              </a:extLst>
            </p:cNvPr>
            <p:cNvSpPr/>
            <p:nvPr/>
          </p:nvSpPr>
          <p:spPr>
            <a:xfrm>
              <a:off x="4271858" y="5076180"/>
              <a:ext cx="152400" cy="133350"/>
            </a:xfrm>
            <a:custGeom>
              <a:avLst/>
              <a:gdLst>
                <a:gd name="connsiteX0" fmla="*/ 130778 w 152400"/>
                <a:gd name="connsiteY0" fmla="*/ 74083 h 133350"/>
                <a:gd name="connsiteX1" fmla="*/ 140684 w 152400"/>
                <a:gd name="connsiteY1" fmla="*/ 79798 h 133350"/>
                <a:gd name="connsiteX2" fmla="*/ 146399 w 152400"/>
                <a:gd name="connsiteY2" fmla="*/ 79702 h 133350"/>
                <a:gd name="connsiteX3" fmla="*/ 148971 w 152400"/>
                <a:gd name="connsiteY3" fmla="*/ 74654 h 133350"/>
                <a:gd name="connsiteX4" fmla="*/ 144971 w 152400"/>
                <a:gd name="connsiteY4" fmla="*/ 12361 h 133350"/>
                <a:gd name="connsiteX5" fmla="*/ 142208 w 152400"/>
                <a:gd name="connsiteY5" fmla="*/ 7884 h 133350"/>
                <a:gd name="connsiteX6" fmla="*/ 136970 w 152400"/>
                <a:gd name="connsiteY6" fmla="*/ 7693 h 133350"/>
                <a:gd name="connsiteX7" fmla="*/ 81629 w 152400"/>
                <a:gd name="connsiteY7" fmla="*/ 35792 h 133350"/>
                <a:gd name="connsiteX8" fmla="*/ 78581 w 152400"/>
                <a:gd name="connsiteY8" fmla="*/ 40555 h 133350"/>
                <a:gd name="connsiteX9" fmla="*/ 81344 w 152400"/>
                <a:gd name="connsiteY9" fmla="*/ 45508 h 133350"/>
                <a:gd name="connsiteX10" fmla="*/ 92869 w 152400"/>
                <a:gd name="connsiteY10" fmla="*/ 52175 h 133350"/>
                <a:gd name="connsiteX11" fmla="*/ 83725 w 152400"/>
                <a:gd name="connsiteY11" fmla="*/ 62367 h 133350"/>
                <a:gd name="connsiteX12" fmla="*/ 31718 w 152400"/>
                <a:gd name="connsiteY12" fmla="*/ 84370 h 133350"/>
                <a:gd name="connsiteX13" fmla="*/ 13335 w 152400"/>
                <a:gd name="connsiteY13" fmla="*/ 81703 h 133350"/>
                <a:gd name="connsiteX14" fmla="*/ 11239 w 152400"/>
                <a:gd name="connsiteY14" fmla="*/ 113707 h 133350"/>
                <a:gd name="connsiteX15" fmla="*/ 7144 w 152400"/>
                <a:gd name="connsiteY15" fmla="*/ 126470 h 133350"/>
                <a:gd name="connsiteX16" fmla="*/ 32195 w 152400"/>
                <a:gd name="connsiteY16" fmla="*/ 129518 h 133350"/>
                <a:gd name="connsiteX17" fmla="*/ 124778 w 152400"/>
                <a:gd name="connsiteY17" fmla="*/ 82369 h 133350"/>
                <a:gd name="connsiteX18" fmla="*/ 130778 w 152400"/>
                <a:gd name="connsiteY18" fmla="*/ 7408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00" h="133350">
                  <a:moveTo>
                    <a:pt x="130778" y="74083"/>
                  </a:moveTo>
                  <a:lnTo>
                    <a:pt x="140684" y="79798"/>
                  </a:lnTo>
                  <a:cubicBezTo>
                    <a:pt x="142494" y="80846"/>
                    <a:pt x="144685" y="80750"/>
                    <a:pt x="146399" y="79702"/>
                  </a:cubicBezTo>
                  <a:cubicBezTo>
                    <a:pt x="148114" y="78655"/>
                    <a:pt x="149162" y="76655"/>
                    <a:pt x="148971" y="74654"/>
                  </a:cubicBezTo>
                  <a:lnTo>
                    <a:pt x="144971" y="12361"/>
                  </a:lnTo>
                  <a:cubicBezTo>
                    <a:pt x="144875" y="10551"/>
                    <a:pt x="143828" y="8836"/>
                    <a:pt x="142208" y="7884"/>
                  </a:cubicBezTo>
                  <a:cubicBezTo>
                    <a:pt x="140589" y="6931"/>
                    <a:pt x="138684" y="6931"/>
                    <a:pt x="136970" y="7693"/>
                  </a:cubicBezTo>
                  <a:lnTo>
                    <a:pt x="81629" y="35792"/>
                  </a:lnTo>
                  <a:cubicBezTo>
                    <a:pt x="79820" y="36745"/>
                    <a:pt x="78581" y="38555"/>
                    <a:pt x="78581" y="40555"/>
                  </a:cubicBezTo>
                  <a:cubicBezTo>
                    <a:pt x="78486" y="42555"/>
                    <a:pt x="79629" y="44555"/>
                    <a:pt x="81344" y="45508"/>
                  </a:cubicBezTo>
                  <a:lnTo>
                    <a:pt x="92869" y="52175"/>
                  </a:lnTo>
                  <a:lnTo>
                    <a:pt x="83725" y="62367"/>
                  </a:lnTo>
                  <a:cubicBezTo>
                    <a:pt x="71247" y="76369"/>
                    <a:pt x="51340" y="84370"/>
                    <a:pt x="31718" y="84370"/>
                  </a:cubicBezTo>
                  <a:cubicBezTo>
                    <a:pt x="25432" y="84370"/>
                    <a:pt x="19241" y="83322"/>
                    <a:pt x="13335" y="81703"/>
                  </a:cubicBezTo>
                  <a:lnTo>
                    <a:pt x="11239" y="113707"/>
                  </a:lnTo>
                  <a:cubicBezTo>
                    <a:pt x="10954" y="118374"/>
                    <a:pt x="9525" y="122660"/>
                    <a:pt x="7144" y="126470"/>
                  </a:cubicBezTo>
                  <a:cubicBezTo>
                    <a:pt x="15335" y="128375"/>
                    <a:pt x="23717" y="129518"/>
                    <a:pt x="32195" y="129518"/>
                  </a:cubicBezTo>
                  <a:cubicBezTo>
                    <a:pt x="68294" y="129518"/>
                    <a:pt x="103822" y="111897"/>
                    <a:pt x="124778" y="82369"/>
                  </a:cubicBezTo>
                  <a:lnTo>
                    <a:pt x="130778" y="7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E24A08C-A86B-49DC-B04F-29FC4CBABA42}"/>
                </a:ext>
              </a:extLst>
            </p:cNvPr>
            <p:cNvSpPr/>
            <p:nvPr/>
          </p:nvSpPr>
          <p:spPr>
            <a:xfrm>
              <a:off x="4107647" y="4963953"/>
              <a:ext cx="161925" cy="257175"/>
            </a:xfrm>
            <a:custGeom>
              <a:avLst/>
              <a:gdLst>
                <a:gd name="connsiteX0" fmla="*/ 157258 w 161925"/>
                <a:gd name="connsiteY0" fmla="*/ 163163 h 257175"/>
                <a:gd name="connsiteX1" fmla="*/ 156020 w 161925"/>
                <a:gd name="connsiteY1" fmla="*/ 159163 h 257175"/>
                <a:gd name="connsiteX2" fmla="*/ 148971 w 161925"/>
                <a:gd name="connsiteY2" fmla="*/ 157925 h 257175"/>
                <a:gd name="connsiteX3" fmla="*/ 137446 w 161925"/>
                <a:gd name="connsiteY3" fmla="*/ 164592 h 257175"/>
                <a:gd name="connsiteX4" fmla="*/ 133160 w 161925"/>
                <a:gd name="connsiteY4" fmla="*/ 151638 h 257175"/>
                <a:gd name="connsiteX5" fmla="*/ 129731 w 161925"/>
                <a:gd name="connsiteY5" fmla="*/ 129730 h 257175"/>
                <a:gd name="connsiteX6" fmla="*/ 150686 w 161925"/>
                <a:gd name="connsiteY6" fmla="*/ 81344 h 257175"/>
                <a:gd name="connsiteX7" fmla="*/ 124301 w 161925"/>
                <a:gd name="connsiteY7" fmla="*/ 63722 h 257175"/>
                <a:gd name="connsiteX8" fmla="*/ 118396 w 161925"/>
                <a:gd name="connsiteY8" fmla="*/ 58388 h 257175"/>
                <a:gd name="connsiteX9" fmla="*/ 62865 w 161925"/>
                <a:gd name="connsiteY9" fmla="*/ 7144 h 257175"/>
                <a:gd name="connsiteX10" fmla="*/ 7144 w 161925"/>
                <a:gd name="connsiteY10" fmla="*/ 62960 h 257175"/>
                <a:gd name="connsiteX11" fmla="*/ 18288 w 161925"/>
                <a:gd name="connsiteY11" fmla="*/ 74009 h 257175"/>
                <a:gd name="connsiteX12" fmla="*/ 100299 w 161925"/>
                <a:gd name="connsiteY12" fmla="*/ 74009 h 257175"/>
                <a:gd name="connsiteX13" fmla="*/ 85154 w 161925"/>
                <a:gd name="connsiteY13" fmla="*/ 129730 h 257175"/>
                <a:gd name="connsiteX14" fmla="*/ 95441 w 161925"/>
                <a:gd name="connsiteY14" fmla="*/ 177165 h 257175"/>
                <a:gd name="connsiteX15" fmla="*/ 99727 w 161925"/>
                <a:gd name="connsiteY15" fmla="*/ 186404 h 257175"/>
                <a:gd name="connsiteX16" fmla="*/ 89821 w 161925"/>
                <a:gd name="connsiteY16" fmla="*/ 192119 h 257175"/>
                <a:gd name="connsiteX17" fmla="*/ 87059 w 161925"/>
                <a:gd name="connsiteY17" fmla="*/ 196501 h 257175"/>
                <a:gd name="connsiteX18" fmla="*/ 60198 w 161925"/>
                <a:gd name="connsiteY18" fmla="*/ 186309 h 257175"/>
                <a:gd name="connsiteX19" fmla="*/ 29623 w 161925"/>
                <a:gd name="connsiteY19" fmla="*/ 216599 h 257175"/>
                <a:gd name="connsiteX20" fmla="*/ 64580 w 161925"/>
                <a:gd name="connsiteY20" fmla="*/ 253079 h 257175"/>
                <a:gd name="connsiteX21" fmla="*/ 96298 w 161925"/>
                <a:gd name="connsiteY21" fmla="*/ 220980 h 257175"/>
                <a:gd name="connsiteX22" fmla="*/ 91726 w 161925"/>
                <a:gd name="connsiteY22" fmla="*/ 202883 h 257175"/>
                <a:gd name="connsiteX23" fmla="*/ 145352 w 161925"/>
                <a:gd name="connsiteY23" fmla="*/ 229457 h 257175"/>
                <a:gd name="connsiteX24" fmla="*/ 150591 w 161925"/>
                <a:gd name="connsiteY24" fmla="*/ 229267 h 257175"/>
                <a:gd name="connsiteX25" fmla="*/ 153353 w 161925"/>
                <a:gd name="connsiteY25" fmla="*/ 224790 h 257175"/>
                <a:gd name="connsiteX26" fmla="*/ 157258 w 161925"/>
                <a:gd name="connsiteY26" fmla="*/ 16316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1925" h="257175">
                  <a:moveTo>
                    <a:pt x="157258" y="163163"/>
                  </a:moveTo>
                  <a:cubicBezTo>
                    <a:pt x="157353" y="161735"/>
                    <a:pt x="156972" y="160211"/>
                    <a:pt x="156020" y="159163"/>
                  </a:cubicBezTo>
                  <a:cubicBezTo>
                    <a:pt x="154210" y="157067"/>
                    <a:pt x="151257" y="156591"/>
                    <a:pt x="148971" y="157925"/>
                  </a:cubicBezTo>
                  <a:lnTo>
                    <a:pt x="137446" y="164592"/>
                  </a:lnTo>
                  <a:lnTo>
                    <a:pt x="133160" y="151638"/>
                  </a:lnTo>
                  <a:cubicBezTo>
                    <a:pt x="130874" y="144780"/>
                    <a:pt x="129731" y="136970"/>
                    <a:pt x="129731" y="129730"/>
                  </a:cubicBezTo>
                  <a:cubicBezTo>
                    <a:pt x="129731" y="110966"/>
                    <a:pt x="137636" y="93726"/>
                    <a:pt x="150686" y="81344"/>
                  </a:cubicBezTo>
                  <a:lnTo>
                    <a:pt x="124301" y="63722"/>
                  </a:lnTo>
                  <a:cubicBezTo>
                    <a:pt x="122016" y="62198"/>
                    <a:pt x="120110" y="60388"/>
                    <a:pt x="118396" y="58388"/>
                  </a:cubicBezTo>
                  <a:cubicBezTo>
                    <a:pt x="116110" y="29718"/>
                    <a:pt x="92107" y="7144"/>
                    <a:pt x="62865" y="7144"/>
                  </a:cubicBezTo>
                  <a:cubicBezTo>
                    <a:pt x="32099" y="7144"/>
                    <a:pt x="7049" y="32195"/>
                    <a:pt x="7144" y="62960"/>
                  </a:cubicBezTo>
                  <a:cubicBezTo>
                    <a:pt x="7144" y="69056"/>
                    <a:pt x="12192" y="74009"/>
                    <a:pt x="18288" y="74009"/>
                  </a:cubicBezTo>
                  <a:lnTo>
                    <a:pt x="100299" y="74009"/>
                  </a:lnTo>
                  <a:cubicBezTo>
                    <a:pt x="90583" y="90678"/>
                    <a:pt x="85154" y="109919"/>
                    <a:pt x="85154" y="129730"/>
                  </a:cubicBezTo>
                  <a:cubicBezTo>
                    <a:pt x="85154" y="145733"/>
                    <a:pt x="88678" y="162687"/>
                    <a:pt x="95441" y="177165"/>
                  </a:cubicBezTo>
                  <a:lnTo>
                    <a:pt x="99727" y="186404"/>
                  </a:lnTo>
                  <a:lnTo>
                    <a:pt x="89821" y="192119"/>
                  </a:lnTo>
                  <a:cubicBezTo>
                    <a:pt x="88202" y="193072"/>
                    <a:pt x="87249" y="194691"/>
                    <a:pt x="87059" y="196501"/>
                  </a:cubicBezTo>
                  <a:cubicBezTo>
                    <a:pt x="80391" y="189547"/>
                    <a:pt x="70771" y="185452"/>
                    <a:pt x="60198" y="186309"/>
                  </a:cubicBezTo>
                  <a:cubicBezTo>
                    <a:pt x="44101" y="187643"/>
                    <a:pt x="31052" y="200501"/>
                    <a:pt x="29623" y="216599"/>
                  </a:cubicBezTo>
                  <a:cubicBezTo>
                    <a:pt x="27813" y="236982"/>
                    <a:pt x="44387" y="254032"/>
                    <a:pt x="64580" y="253079"/>
                  </a:cubicBezTo>
                  <a:cubicBezTo>
                    <a:pt x="81725" y="252222"/>
                    <a:pt x="95631" y="238125"/>
                    <a:pt x="96298" y="220980"/>
                  </a:cubicBezTo>
                  <a:cubicBezTo>
                    <a:pt x="96584" y="214313"/>
                    <a:pt x="94869" y="208121"/>
                    <a:pt x="91726" y="202883"/>
                  </a:cubicBezTo>
                  <a:lnTo>
                    <a:pt x="145352" y="229457"/>
                  </a:lnTo>
                  <a:cubicBezTo>
                    <a:pt x="146971" y="230314"/>
                    <a:pt x="148971" y="230219"/>
                    <a:pt x="150591" y="229267"/>
                  </a:cubicBezTo>
                  <a:cubicBezTo>
                    <a:pt x="152210" y="228314"/>
                    <a:pt x="153257" y="226695"/>
                    <a:pt x="153353" y="224790"/>
                  </a:cubicBezTo>
                  <a:lnTo>
                    <a:pt x="157258" y="163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DC154CC-56B7-4138-B879-24AAC1BB116F}"/>
                </a:ext>
              </a:extLst>
            </p:cNvPr>
            <p:cNvSpPr/>
            <p:nvPr/>
          </p:nvSpPr>
          <p:spPr>
            <a:xfrm>
              <a:off x="4235079" y="4957499"/>
              <a:ext cx="266700" cy="123825"/>
            </a:xfrm>
            <a:custGeom>
              <a:avLst/>
              <a:gdLst>
                <a:gd name="connsiteX0" fmla="*/ 9538 w 266700"/>
                <a:gd name="connsiteY0" fmla="*/ 51507 h 123825"/>
                <a:gd name="connsiteX1" fmla="*/ 60877 w 266700"/>
                <a:gd name="connsiteY1" fmla="*/ 85702 h 123825"/>
                <a:gd name="connsiteX2" fmla="*/ 67926 w 266700"/>
                <a:gd name="connsiteY2" fmla="*/ 84940 h 123825"/>
                <a:gd name="connsiteX3" fmla="*/ 69450 w 266700"/>
                <a:gd name="connsiteY3" fmla="*/ 80940 h 123825"/>
                <a:gd name="connsiteX4" fmla="*/ 69450 w 266700"/>
                <a:gd name="connsiteY4" fmla="*/ 67795 h 123825"/>
                <a:gd name="connsiteX5" fmla="*/ 82785 w 266700"/>
                <a:gd name="connsiteY5" fmla="*/ 70557 h 123825"/>
                <a:gd name="connsiteX6" fmla="*/ 135744 w 266700"/>
                <a:gd name="connsiteY6" fmla="*/ 120564 h 123825"/>
                <a:gd name="connsiteX7" fmla="*/ 164224 w 266700"/>
                <a:gd name="connsiteY7" fmla="*/ 106467 h 123825"/>
                <a:gd name="connsiteX8" fmla="*/ 176606 w 266700"/>
                <a:gd name="connsiteY8" fmla="*/ 103609 h 123825"/>
                <a:gd name="connsiteX9" fmla="*/ 177559 w 266700"/>
                <a:gd name="connsiteY9" fmla="*/ 103704 h 123825"/>
                <a:gd name="connsiteX10" fmla="*/ 167367 w 266700"/>
                <a:gd name="connsiteY10" fmla="*/ 80368 h 123825"/>
                <a:gd name="connsiteX11" fmla="*/ 249282 w 266700"/>
                <a:gd name="connsiteY11" fmla="*/ 80368 h 123825"/>
                <a:gd name="connsiteX12" fmla="*/ 260426 w 266700"/>
                <a:gd name="connsiteY12" fmla="*/ 69319 h 123825"/>
                <a:gd name="connsiteX13" fmla="*/ 204705 w 266700"/>
                <a:gd name="connsiteY13" fmla="*/ 13503 h 123825"/>
                <a:gd name="connsiteX14" fmla="*/ 150127 w 266700"/>
                <a:gd name="connsiteY14" fmla="*/ 57889 h 123825"/>
                <a:gd name="connsiteX15" fmla="*/ 79642 w 266700"/>
                <a:gd name="connsiteY15" fmla="*/ 25123 h 123825"/>
                <a:gd name="connsiteX16" fmla="*/ 69545 w 266700"/>
                <a:gd name="connsiteY16" fmla="*/ 24171 h 123825"/>
                <a:gd name="connsiteX17" fmla="*/ 69545 w 266700"/>
                <a:gd name="connsiteY17" fmla="*/ 12836 h 123825"/>
                <a:gd name="connsiteX18" fmla="*/ 68021 w 266700"/>
                <a:gd name="connsiteY18" fmla="*/ 8835 h 123825"/>
                <a:gd name="connsiteX19" fmla="*/ 60973 w 266700"/>
                <a:gd name="connsiteY19" fmla="*/ 8073 h 123825"/>
                <a:gd name="connsiteX20" fmla="*/ 9728 w 266700"/>
                <a:gd name="connsiteY20" fmla="*/ 42173 h 123825"/>
                <a:gd name="connsiteX21" fmla="*/ 7633 w 266700"/>
                <a:gd name="connsiteY21" fmla="*/ 44649 h 123825"/>
                <a:gd name="connsiteX22" fmla="*/ 9538 w 266700"/>
                <a:gd name="connsiteY22" fmla="*/ 5150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6700" h="123825">
                  <a:moveTo>
                    <a:pt x="9538" y="51507"/>
                  </a:moveTo>
                  <a:lnTo>
                    <a:pt x="60877" y="85702"/>
                  </a:lnTo>
                  <a:cubicBezTo>
                    <a:pt x="63068" y="87131"/>
                    <a:pt x="66021" y="86940"/>
                    <a:pt x="67926" y="84940"/>
                  </a:cubicBezTo>
                  <a:cubicBezTo>
                    <a:pt x="68974" y="83892"/>
                    <a:pt x="69450" y="82464"/>
                    <a:pt x="69450" y="80940"/>
                  </a:cubicBezTo>
                  <a:lnTo>
                    <a:pt x="69450" y="67795"/>
                  </a:lnTo>
                  <a:lnTo>
                    <a:pt x="82785" y="70557"/>
                  </a:lnTo>
                  <a:cubicBezTo>
                    <a:pt x="108598" y="75796"/>
                    <a:pt x="129743" y="95799"/>
                    <a:pt x="135744" y="120564"/>
                  </a:cubicBezTo>
                  <a:lnTo>
                    <a:pt x="164224" y="106467"/>
                  </a:lnTo>
                  <a:cubicBezTo>
                    <a:pt x="168034" y="104562"/>
                    <a:pt x="172320" y="103609"/>
                    <a:pt x="176606" y="103609"/>
                  </a:cubicBezTo>
                  <a:cubicBezTo>
                    <a:pt x="176987" y="103609"/>
                    <a:pt x="177273" y="103704"/>
                    <a:pt x="177559" y="103704"/>
                  </a:cubicBezTo>
                  <a:cubicBezTo>
                    <a:pt x="175082" y="95513"/>
                    <a:pt x="171558" y="87702"/>
                    <a:pt x="167367" y="80368"/>
                  </a:cubicBezTo>
                  <a:lnTo>
                    <a:pt x="249282" y="80368"/>
                  </a:lnTo>
                  <a:cubicBezTo>
                    <a:pt x="255378" y="80368"/>
                    <a:pt x="260426" y="75415"/>
                    <a:pt x="260426" y="69319"/>
                  </a:cubicBezTo>
                  <a:cubicBezTo>
                    <a:pt x="260521" y="38553"/>
                    <a:pt x="235471" y="13503"/>
                    <a:pt x="204705" y="13503"/>
                  </a:cubicBezTo>
                  <a:cubicBezTo>
                    <a:pt x="177844" y="13503"/>
                    <a:pt x="155461" y="32553"/>
                    <a:pt x="150127" y="57889"/>
                  </a:cubicBezTo>
                  <a:cubicBezTo>
                    <a:pt x="132125" y="39697"/>
                    <a:pt x="106407" y="27600"/>
                    <a:pt x="79642" y="25123"/>
                  </a:cubicBezTo>
                  <a:lnTo>
                    <a:pt x="69545" y="24171"/>
                  </a:lnTo>
                  <a:lnTo>
                    <a:pt x="69545" y="12836"/>
                  </a:lnTo>
                  <a:cubicBezTo>
                    <a:pt x="69545" y="11407"/>
                    <a:pt x="69069" y="9883"/>
                    <a:pt x="68021" y="8835"/>
                  </a:cubicBezTo>
                  <a:cubicBezTo>
                    <a:pt x="66116" y="6835"/>
                    <a:pt x="63068" y="6645"/>
                    <a:pt x="60973" y="8073"/>
                  </a:cubicBezTo>
                  <a:lnTo>
                    <a:pt x="9728" y="42173"/>
                  </a:lnTo>
                  <a:cubicBezTo>
                    <a:pt x="8776" y="42744"/>
                    <a:pt x="8014" y="43602"/>
                    <a:pt x="7633" y="44649"/>
                  </a:cubicBezTo>
                  <a:cubicBezTo>
                    <a:pt x="6490" y="47316"/>
                    <a:pt x="7442" y="50079"/>
                    <a:pt x="9538" y="515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ADEC11B-8FB2-482D-9FD1-C662204F15DD}"/>
              </a:ext>
            </a:extLst>
          </p:cNvPr>
          <p:cNvSpPr/>
          <p:nvPr/>
        </p:nvSpPr>
        <p:spPr>
          <a:xfrm>
            <a:off x="9349216" y="4109143"/>
            <a:ext cx="1154917" cy="990626"/>
          </a:xfrm>
          <a:custGeom>
            <a:avLst/>
            <a:gdLst>
              <a:gd name="connsiteX0" fmla="*/ 14264 w 409575"/>
              <a:gd name="connsiteY0" fmla="*/ 175166 h 361950"/>
              <a:gd name="connsiteX1" fmla="*/ 106942 w 409575"/>
              <a:gd name="connsiteY1" fmla="*/ 209741 h 361950"/>
              <a:gd name="connsiteX2" fmla="*/ 142851 w 409575"/>
              <a:gd name="connsiteY2" fmla="*/ 325089 h 361950"/>
              <a:gd name="connsiteX3" fmla="*/ 160187 w 409575"/>
              <a:gd name="connsiteY3" fmla="*/ 330328 h 361950"/>
              <a:gd name="connsiteX4" fmla="*/ 211908 w 409575"/>
              <a:gd name="connsiteY4" fmla="*/ 288227 h 361950"/>
              <a:gd name="connsiteX5" fmla="*/ 230672 w 409575"/>
              <a:gd name="connsiteY5" fmla="*/ 287656 h 361950"/>
              <a:gd name="connsiteX6" fmla="*/ 323826 w 409575"/>
              <a:gd name="connsiteY6" fmla="*/ 355283 h 361950"/>
              <a:gd name="connsiteX7" fmla="*/ 340971 w 409575"/>
              <a:gd name="connsiteY7" fmla="*/ 348711 h 361950"/>
              <a:gd name="connsiteX8" fmla="*/ 409265 w 409575"/>
              <a:gd name="connsiteY8" fmla="*/ 20289 h 361950"/>
              <a:gd name="connsiteX9" fmla="*/ 394597 w 409575"/>
              <a:gd name="connsiteY9" fmla="*/ 7907 h 361950"/>
              <a:gd name="connsiteX10" fmla="*/ 14169 w 409575"/>
              <a:gd name="connsiteY10" fmla="*/ 154687 h 361950"/>
              <a:gd name="connsiteX11" fmla="*/ 14264 w 409575"/>
              <a:gd name="connsiteY11" fmla="*/ 175166 h 361950"/>
              <a:gd name="connsiteX12" fmla="*/ 137041 w 409575"/>
              <a:gd name="connsiteY12" fmla="*/ 191358 h 361950"/>
              <a:gd name="connsiteX13" fmla="*/ 318206 w 409575"/>
              <a:gd name="connsiteY13" fmla="*/ 79820 h 361950"/>
              <a:gd name="connsiteX14" fmla="*/ 322017 w 409575"/>
              <a:gd name="connsiteY14" fmla="*/ 84773 h 361950"/>
              <a:gd name="connsiteX15" fmla="*/ 172474 w 409575"/>
              <a:gd name="connsiteY15" fmla="*/ 223743 h 361950"/>
              <a:gd name="connsiteX16" fmla="*/ 162854 w 409575"/>
              <a:gd name="connsiteY16" fmla="*/ 242317 h 361950"/>
              <a:gd name="connsiteX17" fmla="*/ 157806 w 409575"/>
              <a:gd name="connsiteY17" fmla="*/ 280036 h 361950"/>
              <a:gd name="connsiteX18" fmla="*/ 148661 w 409575"/>
              <a:gd name="connsiteY18" fmla="*/ 280703 h 361950"/>
              <a:gd name="connsiteX19" fmla="*/ 129040 w 409575"/>
              <a:gd name="connsiteY19" fmla="*/ 211837 h 361950"/>
              <a:gd name="connsiteX20" fmla="*/ 137041 w 409575"/>
              <a:gd name="connsiteY20" fmla="*/ 191358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575" h="361950">
                <a:moveTo>
                  <a:pt x="14264" y="175166"/>
                </a:moveTo>
                <a:lnTo>
                  <a:pt x="106942" y="209741"/>
                </a:lnTo>
                <a:lnTo>
                  <a:pt x="142851" y="325089"/>
                </a:lnTo>
                <a:cubicBezTo>
                  <a:pt x="145137" y="332519"/>
                  <a:pt x="154186" y="335186"/>
                  <a:pt x="160187" y="330328"/>
                </a:cubicBezTo>
                <a:lnTo>
                  <a:pt x="211908" y="288227"/>
                </a:lnTo>
                <a:cubicBezTo>
                  <a:pt x="217337" y="283846"/>
                  <a:pt x="225052" y="283560"/>
                  <a:pt x="230672" y="287656"/>
                </a:cubicBezTo>
                <a:lnTo>
                  <a:pt x="323826" y="355283"/>
                </a:lnTo>
                <a:cubicBezTo>
                  <a:pt x="330208" y="359951"/>
                  <a:pt x="339352" y="356426"/>
                  <a:pt x="340971" y="348711"/>
                </a:cubicBezTo>
                <a:lnTo>
                  <a:pt x="409265" y="20289"/>
                </a:lnTo>
                <a:cubicBezTo>
                  <a:pt x="410980" y="11812"/>
                  <a:pt x="402693" y="4763"/>
                  <a:pt x="394597" y="7907"/>
                </a:cubicBezTo>
                <a:lnTo>
                  <a:pt x="14169" y="154687"/>
                </a:lnTo>
                <a:cubicBezTo>
                  <a:pt x="4739" y="158306"/>
                  <a:pt x="4834" y="171641"/>
                  <a:pt x="14264" y="175166"/>
                </a:cubicBezTo>
                <a:close/>
                <a:moveTo>
                  <a:pt x="137041" y="191358"/>
                </a:moveTo>
                <a:lnTo>
                  <a:pt x="318206" y="79820"/>
                </a:lnTo>
                <a:cubicBezTo>
                  <a:pt x="321445" y="77820"/>
                  <a:pt x="324779" y="82202"/>
                  <a:pt x="322017" y="84773"/>
                </a:cubicBezTo>
                <a:lnTo>
                  <a:pt x="172474" y="223743"/>
                </a:lnTo>
                <a:cubicBezTo>
                  <a:pt x="167235" y="228601"/>
                  <a:pt x="163806" y="235173"/>
                  <a:pt x="162854" y="242317"/>
                </a:cubicBezTo>
                <a:lnTo>
                  <a:pt x="157806" y="280036"/>
                </a:lnTo>
                <a:cubicBezTo>
                  <a:pt x="157139" y="285084"/>
                  <a:pt x="150090" y="285560"/>
                  <a:pt x="148661" y="280703"/>
                </a:cubicBezTo>
                <a:lnTo>
                  <a:pt x="129040" y="211837"/>
                </a:lnTo>
                <a:cubicBezTo>
                  <a:pt x="126849" y="204026"/>
                  <a:pt x="130088" y="195644"/>
                  <a:pt x="137041" y="19135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76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391064" y="343141"/>
            <a:ext cx="4093013" cy="1126686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7AEBF3-6138-4D37-A98B-C6A5558F145D}"/>
              </a:ext>
            </a:extLst>
          </p:cNvPr>
          <p:cNvSpPr txBox="1"/>
          <p:nvPr/>
        </p:nvSpPr>
        <p:spPr>
          <a:xfrm>
            <a:off x="949827" y="583318"/>
            <a:ext cx="3617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02. </a:t>
            </a:r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기획</a:t>
            </a:r>
            <a:endParaRPr lang="en-US" altLang="ko-KR" sz="18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페르소나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설정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_ Main page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5CB38F-0397-4844-B220-2BC9124D0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505" y="313882"/>
            <a:ext cx="6272128" cy="619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0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A47907F-2B23-411E-8057-8DE0E06FB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255" y="298746"/>
            <a:ext cx="6184608" cy="6251648"/>
          </a:xfrm>
          <a:prstGeom prst="rect">
            <a:avLst/>
          </a:prstGeom>
        </p:spPr>
      </p:pic>
      <p:sp>
        <p:nvSpPr>
          <p:cNvPr id="4" name="사각형: 둥근 모서리 19">
            <a:extLst>
              <a:ext uri="{FF2B5EF4-FFF2-40B4-BE49-F238E27FC236}">
                <a16:creationId xmlns:a16="http://schemas.microsoft.com/office/drawing/2014/main" id="{628EFE4B-D080-44DD-9DD3-FBB0D0147E79}"/>
              </a:ext>
            </a:extLst>
          </p:cNvPr>
          <p:cNvSpPr/>
          <p:nvPr/>
        </p:nvSpPr>
        <p:spPr>
          <a:xfrm>
            <a:off x="391064" y="343141"/>
            <a:ext cx="4093013" cy="1126686"/>
          </a:xfrm>
          <a:prstGeom prst="roundRect">
            <a:avLst>
              <a:gd name="adj" fmla="val 9180"/>
            </a:avLst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7AEBF3-6138-4D37-A98B-C6A5558F145D}"/>
              </a:ext>
            </a:extLst>
          </p:cNvPr>
          <p:cNvSpPr txBox="1"/>
          <p:nvPr/>
        </p:nvSpPr>
        <p:spPr>
          <a:xfrm>
            <a:off x="949827" y="583318"/>
            <a:ext cx="3617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02. </a:t>
            </a:r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기획</a:t>
            </a:r>
            <a:endParaRPr lang="en-US" altLang="ko-KR" sz="18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페르소나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설정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_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Sub1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page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255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edoka One - Calibri Light">
      <a:majorFont>
        <a:latin typeface="Fredoka One"/>
        <a:ea typeface="Arial Unicode MS"/>
        <a:cs typeface=""/>
      </a:majorFont>
      <a:minorFont>
        <a:latin typeface="Calibri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 cap="flat">
          <a:noFill/>
          <a:prstDash val="solid"/>
          <a:miter/>
        </a:ln>
      </a:spPr>
      <a:bodyPr rtlCol="0" anchor="ctr"/>
      <a:lstStyle>
        <a:defPPr algn="ctr">
          <a:defRPr sz="2800" dirty="0" err="1" smtClean="0">
            <a:solidFill>
              <a:srgbClr val="4F53E8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4305</TotalTime>
  <Words>1186</Words>
  <Application>Microsoft Office PowerPoint</Application>
  <PresentationFormat>와이드스크린</PresentationFormat>
  <Paragraphs>233</Paragraphs>
  <Slides>38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2" baseType="lpstr">
      <vt:lpstr>Arial Unicode MS</vt:lpstr>
      <vt:lpstr>Fredoka One</vt:lpstr>
      <vt:lpstr>HY견명조</vt:lpstr>
      <vt:lpstr>HY헤드라인M</vt:lpstr>
      <vt:lpstr>Microsoft GothicNeo</vt:lpstr>
      <vt:lpstr>나눔바른고딕</vt:lpstr>
      <vt:lpstr>나눔스퀘어_ac Bold</vt:lpstr>
      <vt:lpstr>맑은 고딕</vt:lpstr>
      <vt:lpstr>Arial</vt:lpstr>
      <vt:lpstr>Calibri Light</vt:lpstr>
      <vt:lpstr>Consolas</vt:lpstr>
      <vt:lpstr>Courier10 BT</vt:lpstr>
      <vt:lpstr>Wingdings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LINE</cp:lastModifiedBy>
  <cp:revision>329</cp:revision>
  <dcterms:created xsi:type="dcterms:W3CDTF">2019-04-06T05:20:47Z</dcterms:created>
  <dcterms:modified xsi:type="dcterms:W3CDTF">2021-11-15T08:20:11Z</dcterms:modified>
</cp:coreProperties>
</file>